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ihKID3r5HblrVKax1LkJQRYdcw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9CE52EA-DD9F-4CC3-BE02-C3161A2833D9}">
  <a:tblStyle styleId="{29CE52EA-DD9F-4CC3-BE02-C3161A2833D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Panelists</a:t>
            </a:r>
            <a:endParaRPr/>
          </a:p>
        </p:txBody>
      </p:sp>
      <p:graphicFrame>
        <p:nvGraphicFramePr>
          <p:cNvPr id="85" name="Google Shape;85;p2"/>
          <p:cNvGraphicFramePr/>
          <p:nvPr/>
        </p:nvGraphicFramePr>
        <p:xfrm>
          <a:off x="251420" y="200093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{29CE52EA-DD9F-4CC3-BE02-C3161A2833D9}</a:tableStyleId>
              </a:tblPr>
              <a:tblGrid>
                <a:gridCol w="3932000"/>
                <a:gridCol w="3678800"/>
                <a:gridCol w="4078350"/>
              </a:tblGrid>
              <a:tr h="1769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solidFill>
                            <a:schemeClr val="lt2"/>
                          </a:solidFill>
                        </a:rPr>
                        <a:t>Tony Frank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 u="none" cap="none" strike="noStrike">
                        <a:solidFill>
                          <a:schemeClr val="lt2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2"/>
                          </a:solidFill>
                        </a:rPr>
                        <a:t>Director of Business Development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2"/>
                          </a:solidFill>
                        </a:rPr>
                        <a:t>PCs for People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 u="none" cap="none" strike="noStrike">
                        <a:solidFill>
                          <a:schemeClr val="lt2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 u="none" cap="none" strike="noStrike">
                        <a:solidFill>
                          <a:schemeClr val="lt2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lt2"/>
                          </a:solidFill>
                        </a:rPr>
                        <a:t>afrank@pcsforpeople.org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Tracy Treece</a:t>
                      </a:r>
                      <a:endParaRPr sz="22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 u="none" cap="none" strike="noStrike">
                        <a:solidFill>
                          <a:schemeClr val="lt2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2"/>
                          </a:solidFill>
                        </a:rPr>
                        <a:t>Digital Inclusion Manager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2"/>
                          </a:solidFill>
                        </a:rPr>
                        <a:t>Denver Public Library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 u="none" cap="none" strike="noStrike">
                        <a:solidFill>
                          <a:schemeClr val="lt2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 u="none" cap="none" strike="noStrike">
                        <a:solidFill>
                          <a:schemeClr val="lt2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lt2"/>
                          </a:solidFill>
                        </a:rPr>
                        <a:t>ttreece@denverlibrary.org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/>
                        <a:t>Melanie Colletti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 u="none" cap="none" strike="noStrike">
                        <a:solidFill>
                          <a:schemeClr val="lt2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Digital Equity Manager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Office of the Future of Work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chemeClr val="lt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Colorado Department of Labor &amp; Employment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 u="none" cap="none" strike="noStrike">
                        <a:solidFill>
                          <a:schemeClr val="l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lt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melanie.colletti@state.co.us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 u="none" cap="none" strike="noStrike"/>
                    </a:p>
                  </a:txBody>
                  <a:tcPr marT="45725" marB="45725" marR="91450" marL="91450"/>
                </a:tc>
              </a:tr>
              <a:tr h="1769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86" name="Google Shape;8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4354" y="5255749"/>
            <a:ext cx="4619400" cy="54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8440" y="4574400"/>
            <a:ext cx="2140674" cy="190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600" y="5063000"/>
            <a:ext cx="4078601" cy="93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"/>
          <p:cNvSpPr txBox="1"/>
          <p:nvPr>
            <p:ph type="title"/>
          </p:nvPr>
        </p:nvSpPr>
        <p:spPr>
          <a:xfrm>
            <a:off x="838200" y="276925"/>
            <a:ext cx="10515600" cy="10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073763"/>
                </a:solidFill>
              </a:rPr>
              <a:t>Colorado Digital Equity Survey &amp; DEEM Tool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94" name="Google Shape;94;p3"/>
          <p:cNvSpPr txBox="1"/>
          <p:nvPr>
            <p:ph idx="1" type="body"/>
          </p:nvPr>
        </p:nvSpPr>
        <p:spPr>
          <a:xfrm>
            <a:off x="838200" y="1357763"/>
            <a:ext cx="5181600" cy="11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b="1" lang="en-US" sz="1850"/>
              <a:t>Public </a:t>
            </a:r>
            <a:r>
              <a:rPr b="1" lang="en-US" sz="1850"/>
              <a:t>Digital Equity Survey</a:t>
            </a:r>
            <a:endParaRPr sz="185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850"/>
              <a:t>For individuals, especially those most impacted by lack of device access and lack of skills</a:t>
            </a:r>
            <a:endParaRPr sz="1850"/>
          </a:p>
        </p:txBody>
      </p:sp>
      <p:sp>
        <p:nvSpPr>
          <p:cNvPr id="95" name="Google Shape;95;p3"/>
          <p:cNvSpPr txBox="1"/>
          <p:nvPr>
            <p:ph idx="2" type="body"/>
          </p:nvPr>
        </p:nvSpPr>
        <p:spPr>
          <a:xfrm>
            <a:off x="6172200" y="1357813"/>
            <a:ext cx="5181600" cy="11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2200"/>
              <a:t>Digital Equity Ecosystem Mapping</a:t>
            </a:r>
            <a:endParaRPr b="1" sz="2200"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2200"/>
              <a:t>For non-profits, local governments, healthcare providers, schools, libraries – any organization related to digital inclusion in any way</a:t>
            </a:r>
            <a:endParaRPr sz="2200"/>
          </a:p>
        </p:txBody>
      </p:sp>
      <p:pic>
        <p:nvPicPr>
          <p:cNvPr descr="Qr code&#10;&#10;Description automatically generated" id="96" name="Google Shape;9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1574" y="2873549"/>
            <a:ext cx="3757227" cy="37572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r code&#10;&#10;Description automatically generated" id="97" name="Google Shape;97;p3"/>
          <p:cNvPicPr preferRelativeResize="0"/>
          <p:nvPr/>
        </p:nvPicPr>
        <p:blipFill rotWithShape="1">
          <a:blip r:embed="rId4">
            <a:alphaModFix/>
          </a:blip>
          <a:srcRect b="6349" l="5416" r="5488" t="7025"/>
          <a:stretch/>
        </p:blipFill>
        <p:spPr>
          <a:xfrm>
            <a:off x="1463187" y="3018200"/>
            <a:ext cx="3566599" cy="3467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2023-07-11T17:17:01Z</dcterms:created>
  <dc:creator>Colletti, Melanie</dc:creator>
</cp:coreProperties>
</file>