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5" r:id="rId1"/>
  </p:sldMasterIdLst>
  <p:notesMasterIdLst>
    <p:notesMasterId r:id="rId12"/>
  </p:notesMasterIdLst>
  <p:sldIdLst>
    <p:sldId id="9189" r:id="rId2"/>
    <p:sldId id="308" r:id="rId3"/>
    <p:sldId id="265" r:id="rId4"/>
    <p:sldId id="9183" r:id="rId5"/>
    <p:sldId id="9184" r:id="rId6"/>
    <p:sldId id="9185" r:id="rId7"/>
    <p:sldId id="9186" r:id="rId8"/>
    <p:sldId id="9187" r:id="rId9"/>
    <p:sldId id="9188" r:id="rId10"/>
    <p:sldId id="9190" r:id="rId1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05D0D"/>
    <a:srgbClr val="5F8A12"/>
    <a:srgbClr val="80B91A"/>
    <a:srgbClr val="034EA1"/>
    <a:srgbClr val="013A79"/>
    <a:srgbClr val="80BA1A"/>
    <a:srgbClr val="034EA2"/>
    <a:srgbClr val="78B6FC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94ECB-27CC-43C8-9630-4561AEE5F337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00DCC-EF41-4E96-9C37-53F366CED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37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DA099EB-DC7B-354B-8D7D-2050FD48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807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92532-B084-7D4A-957A-561DC2179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AC824C-1024-431C-8444-95E1A4B1EFEB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DBAA5-975A-1D48-8510-DAC30F0E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2D1E7-0BA1-AF46-B1EB-F01575F03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8434-C273-4016-9D36-2AED19989C0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B44433-517E-B64D-A23A-D5B7A2540489}"/>
              </a:ext>
            </a:extLst>
          </p:cNvPr>
          <p:cNvSpPr/>
          <p:nvPr/>
        </p:nvSpPr>
        <p:spPr>
          <a:xfrm>
            <a:off x="5345859" y="4009627"/>
            <a:ext cx="1552651" cy="15526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95D806-1418-984D-A5C4-ADE28F83BB11}"/>
              </a:ext>
            </a:extLst>
          </p:cNvPr>
          <p:cNvSpPr/>
          <p:nvPr/>
        </p:nvSpPr>
        <p:spPr>
          <a:xfrm>
            <a:off x="0" y="4780344"/>
            <a:ext cx="12192000" cy="2077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14E2D8-4CBC-8E45-A90D-9250FA4A2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0005" y="4338864"/>
            <a:ext cx="1098292" cy="1108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15881E-BA37-B243-802E-2E53AEE6D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818" y="4883149"/>
            <a:ext cx="4880975" cy="1655763"/>
          </a:xfrm>
        </p:spPr>
        <p:txBody>
          <a:bodyPr anchor="ctr">
            <a:norm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EDC07-A54E-8D45-BED0-BC5AB3A3B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3160" y="4883149"/>
            <a:ext cx="4313499" cy="1655763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62566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C967172-FA26-CA4D-BF37-A4D2220ADD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654"/>
          <a:stretch/>
        </p:blipFill>
        <p:spPr>
          <a:xfrm>
            <a:off x="0" y="1"/>
            <a:ext cx="12192000" cy="68695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92532-B084-7D4A-957A-561DC2179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1BC-4D57-4840-9E28-E9E312C2E23B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DBAA5-975A-1D48-8510-DAC30F0E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2D1E7-0BA1-AF46-B1EB-F01575F03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B44433-517E-B64D-A23A-D5B7A2540489}"/>
              </a:ext>
            </a:extLst>
          </p:cNvPr>
          <p:cNvSpPr/>
          <p:nvPr/>
        </p:nvSpPr>
        <p:spPr>
          <a:xfrm>
            <a:off x="586213" y="3904545"/>
            <a:ext cx="1659275" cy="16592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95D806-1418-984D-A5C4-ADE28F83BB11}"/>
              </a:ext>
            </a:extLst>
          </p:cNvPr>
          <p:cNvSpPr/>
          <p:nvPr/>
        </p:nvSpPr>
        <p:spPr>
          <a:xfrm>
            <a:off x="2" y="4661592"/>
            <a:ext cx="12191999" cy="2196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14E2D8-4CBC-8E45-A90D-9250FA4A2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83" y="4183123"/>
            <a:ext cx="1098292" cy="1108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15881E-BA37-B243-802E-2E53AEE6D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456" y="4661593"/>
            <a:ext cx="8075747" cy="1036361"/>
          </a:xfrm>
        </p:spPr>
        <p:txBody>
          <a:bodyPr anchor="b">
            <a:norm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EDC07-A54E-8D45-BED0-BC5AB3A3B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04457" y="6044287"/>
            <a:ext cx="7835835" cy="677188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400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899A9-7BB0-4947-9383-ABE1A3E8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487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47522-C614-3848-B8C0-73807275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6001"/>
            <a:ext cx="10515600" cy="5160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CBB04-EB49-444C-AC90-934EA3BA5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C5BA0-1A80-488B-AE04-8CA3E671CC06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84F11-A72B-4746-8802-05301A630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pc="20" dirty="0">
                <a:solidFill>
                  <a:schemeClr val="bg1"/>
                </a:solidFill>
                <a:sym typeface="Arial Narrow" charset="0"/>
              </a:rPr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CEB23-B7D3-E445-B7B1-92EB7D5D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989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2B07F6-6342-0449-B106-5C46E3CD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A8F98-2386-4AB8-847F-35BC9BA312F7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10A58D-EE2C-7744-91F6-480549DEF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023EB-D962-4D49-B657-1BC6B739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216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92AB3B8-254E-3B42-BAF0-102F96833C2B}"/>
              </a:ext>
            </a:extLst>
          </p:cNvPr>
          <p:cNvSpPr/>
          <p:nvPr/>
        </p:nvSpPr>
        <p:spPr>
          <a:xfrm>
            <a:off x="4473437" y="1588555"/>
            <a:ext cx="7718564" cy="30203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52736-8994-0042-8C4D-005F64B4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819" y="1709740"/>
            <a:ext cx="6624631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766301-6D88-DB46-9F71-C02918447A86}"/>
              </a:ext>
            </a:extLst>
          </p:cNvPr>
          <p:cNvSpPr/>
          <p:nvPr/>
        </p:nvSpPr>
        <p:spPr>
          <a:xfrm>
            <a:off x="1" y="381964"/>
            <a:ext cx="4473436" cy="59743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ACD7B-BC45-D84E-8F37-CD2EB066A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331" y="4819591"/>
            <a:ext cx="3691976" cy="1326567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1390-2A10-EB4B-927D-D6675F99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4EE9-17DD-4E71-AA4A-C811DBDEAD64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47174-89FA-3B42-8D9C-FF82FC7D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7C1F-8242-BD42-9353-36CA3C8C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62D51C-2A79-B645-B247-8834B7AE01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89090"/>
            <a:ext cx="4473435" cy="3019775"/>
          </a:xfrm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200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FCF97B-0AB5-9F43-8839-10F30C5A2D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9533"/>
          <a:stretch/>
        </p:blipFill>
        <p:spPr>
          <a:xfrm>
            <a:off x="0" y="381964"/>
            <a:ext cx="12192000" cy="596912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28EEC3C-9355-A04E-B1A2-A7A112D3342C}"/>
              </a:ext>
            </a:extLst>
          </p:cNvPr>
          <p:cNvSpPr/>
          <p:nvPr/>
        </p:nvSpPr>
        <p:spPr>
          <a:xfrm>
            <a:off x="11094823" y="5940511"/>
            <a:ext cx="909252" cy="9092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33B40-D1A4-FE4D-8A7B-EC2887E5FD6E}"/>
              </a:ext>
            </a:extLst>
          </p:cNvPr>
          <p:cNvSpPr/>
          <p:nvPr/>
        </p:nvSpPr>
        <p:spPr>
          <a:xfrm>
            <a:off x="0" y="6356349"/>
            <a:ext cx="12192000" cy="501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E2DDA9-85DF-9343-8A8D-10C3C0C988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8895" y="6132042"/>
            <a:ext cx="533400" cy="5384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2AB3B8-254E-3B42-BAF0-102F96833C2B}"/>
              </a:ext>
            </a:extLst>
          </p:cNvPr>
          <p:cNvSpPr/>
          <p:nvPr/>
        </p:nvSpPr>
        <p:spPr>
          <a:xfrm>
            <a:off x="4451929" y="1588554"/>
            <a:ext cx="7740073" cy="3035743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52736-8994-0042-8C4D-005F64B4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819" y="1709740"/>
            <a:ext cx="6624631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766301-6D88-DB46-9F71-C02918447A86}"/>
              </a:ext>
            </a:extLst>
          </p:cNvPr>
          <p:cNvSpPr/>
          <p:nvPr/>
        </p:nvSpPr>
        <p:spPr>
          <a:xfrm>
            <a:off x="1" y="381964"/>
            <a:ext cx="4473436" cy="59743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ACD7B-BC45-D84E-8F37-CD2EB066A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331" y="4819591"/>
            <a:ext cx="3691976" cy="1326567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1390-2A10-EB4B-927D-D6675F99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4EA0-96CA-4DDF-B958-7A0AC1EE1AC0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47174-89FA-3B42-8D9C-FF82FC7D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7C1F-8242-BD42-9353-36CA3C8C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62D51C-2A79-B645-B247-8834B7AE01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510" y="1589089"/>
            <a:ext cx="4473436" cy="3035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7412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BA21505-6702-7549-AB8E-2916328EF472}"/>
              </a:ext>
            </a:extLst>
          </p:cNvPr>
          <p:cNvSpPr/>
          <p:nvPr/>
        </p:nvSpPr>
        <p:spPr>
          <a:xfrm>
            <a:off x="1" y="381964"/>
            <a:ext cx="4473436" cy="59743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2AB3B8-254E-3B42-BAF0-102F96833C2B}"/>
              </a:ext>
            </a:extLst>
          </p:cNvPr>
          <p:cNvSpPr/>
          <p:nvPr/>
        </p:nvSpPr>
        <p:spPr>
          <a:xfrm>
            <a:off x="8936362" y="1588554"/>
            <a:ext cx="3255639" cy="3035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52736-8994-0042-8C4D-005F64B4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6836" y="1709740"/>
            <a:ext cx="2777219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766301-6D88-DB46-9F71-C02918447A86}"/>
              </a:ext>
            </a:extLst>
          </p:cNvPr>
          <p:cNvSpPr/>
          <p:nvPr/>
        </p:nvSpPr>
        <p:spPr>
          <a:xfrm>
            <a:off x="1" y="381964"/>
            <a:ext cx="4473436" cy="5974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ACD7B-BC45-D84E-8F37-CD2EB066A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331" y="4819591"/>
            <a:ext cx="3691976" cy="1326567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1390-2A10-EB4B-927D-D6675F99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299B-8C05-4237-8852-CAC2AA1059A9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47174-89FA-3B42-8D9C-FF82FC7D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7C1F-8242-BD42-9353-36CA3C8C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62D51C-2A79-B645-B247-8834B7AE01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589089"/>
            <a:ext cx="4451351" cy="3035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96C831-65AD-D44E-9AEB-1B0E2F533A8B}"/>
              </a:ext>
            </a:extLst>
          </p:cNvPr>
          <p:cNvSpPr/>
          <p:nvPr/>
        </p:nvSpPr>
        <p:spPr>
          <a:xfrm rot="10800000">
            <a:off x="4451351" y="381964"/>
            <a:ext cx="4473436" cy="59743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9FAE702-B7BA-A04A-9E40-136A4BFBD81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46255" y="4819591"/>
            <a:ext cx="3691976" cy="1326567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26B97615-AC11-5F46-ACE9-051C9CD834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62926" y="1589089"/>
            <a:ext cx="4473436" cy="3035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2861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text, half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2C0140-D098-D44E-AB4C-15FFB8FCF866}"/>
              </a:ext>
            </a:extLst>
          </p:cNvPr>
          <p:cNvSpPr/>
          <p:nvPr/>
        </p:nvSpPr>
        <p:spPr>
          <a:xfrm>
            <a:off x="6410038" y="376701"/>
            <a:ext cx="5781964" cy="597534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899BD-0357-7F4C-95E7-C3FF2651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81" y="9148"/>
            <a:ext cx="5621439" cy="487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3D4A3-B61B-864D-9061-A29C58990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92511-466A-4D0D-B3CB-CE2E88D708F3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43645-75BC-5C43-84A9-87442E04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" dirty="0">
                <a:solidFill>
                  <a:schemeClr val="bg1"/>
                </a:solidFill>
                <a:sym typeface="Arial Narrow" charset="0"/>
              </a:rPr>
              <a:t>NASDAQ:CLFD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78078-DBB8-D742-8ADC-5D9B224B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ECEEF1-D4EA-DC44-9EEA-89C3D1C990D6}"/>
              </a:ext>
            </a:extLst>
          </p:cNvPr>
          <p:cNvSpPr/>
          <p:nvPr/>
        </p:nvSpPr>
        <p:spPr>
          <a:xfrm>
            <a:off x="11094823" y="5940511"/>
            <a:ext cx="909252" cy="9092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5CD5A6-2AD3-8148-B23F-1CFE8C986A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8895" y="6132042"/>
            <a:ext cx="533400" cy="53848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801B10-F307-C74F-A138-03CA6298E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9876"/>
            <a:ext cx="5257800" cy="519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563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C2137-01EC-794E-9D38-CE1F391C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28" y="8965"/>
            <a:ext cx="10882745" cy="487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BFB32-1437-9548-A06B-2B4E39396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34063"/>
            <a:ext cx="5181600" cy="5139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59027-1FDB-BA41-9318-0A3F592F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34063"/>
            <a:ext cx="5181600" cy="5142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E040F-A284-BD4C-B48B-9D678037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A075-38FD-4BF2-B2DA-E2FCCF67985E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56248-6714-B449-B006-FDC32640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0FF1E-D4ED-9A4A-8165-1F4B038E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156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49257-93FF-C243-A61A-09DF677B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30" y="0"/>
            <a:ext cx="10882745" cy="487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5A73C-0F49-BF42-9866-B83E063B5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95370-8C30-464E-99BC-C73D5497C347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985D4-ADDD-D448-BD32-44237A9BD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87023-BABC-B24D-9384-36C9E656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567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2D099-E12B-3949-BBA6-82436CB53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0859A-E4C2-3545-8C41-BADE6DDA0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7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28251-0D7D-0B41-8E86-F06B95E4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645AC-C4FA-4CF6-BF49-FBC54B1DA88A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D76C8-F3BD-FB45-8113-EFB1A1FF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NASDAQ:CLFD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2BD9C-528C-8B4E-8D20-A317942F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649257-93FF-C243-A61A-09DF677B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30" y="0"/>
            <a:ext cx="10882745" cy="487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9432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52E0AF-12DF-44D5-86BF-390F998B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46C6-FDF2-4460-963B-385804149E74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C1384-DFC7-42DB-AA33-8DCB8A0D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" dirty="0">
                <a:solidFill>
                  <a:schemeClr val="bg1"/>
                </a:solidFill>
                <a:sym typeface="Arial Narrow" charset="0"/>
              </a:rPr>
              <a:t>NASDAQ:CLFD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FBC53C-DC73-447D-B1F8-CE56C4DB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1" name="Picture 10" descr="A picture containing photo&#10;&#10;Description automatically generated">
            <a:extLst>
              <a:ext uri="{FF2B5EF4-FFF2-40B4-BE49-F238E27FC236}">
                <a16:creationId xmlns:a16="http://schemas.microsoft.com/office/drawing/2014/main" id="{B0DE505B-5929-414F-ACD0-8311FE3155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90"/>
          <a:stretch/>
        </p:blipFill>
        <p:spPr>
          <a:xfrm>
            <a:off x="0" y="1"/>
            <a:ext cx="12192000" cy="588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442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2FA0D937-90F4-E74B-87E3-559F65BE5215}"/>
              </a:ext>
            </a:extLst>
          </p:cNvPr>
          <p:cNvSpPr/>
          <p:nvPr/>
        </p:nvSpPr>
        <p:spPr>
          <a:xfrm>
            <a:off x="11094823" y="5940511"/>
            <a:ext cx="909252" cy="9092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A12317-6490-7746-BD7E-2855076E7EAA}"/>
              </a:ext>
            </a:extLst>
          </p:cNvPr>
          <p:cNvSpPr/>
          <p:nvPr/>
        </p:nvSpPr>
        <p:spPr>
          <a:xfrm>
            <a:off x="0" y="6356349"/>
            <a:ext cx="12192000" cy="501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9BC0A8-C0F9-1847-B767-1A7FC4A9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4" y="8992"/>
            <a:ext cx="10882745" cy="4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00E64-89FD-0548-93C5-F70007E41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729945"/>
            <a:ext cx="10515600" cy="5447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6A2A5-681D-5C41-9F94-BF64BF49D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146C6-FDF2-4460-963B-385804149E74}" type="datetime1">
              <a:rPr lang="en-US" smtClean="0"/>
              <a:t>7/25/2023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F1933-1983-B045-88F5-38804C15B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418343"/>
            <a:ext cx="66891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pc="20" dirty="0">
                <a:solidFill>
                  <a:schemeClr val="bg1"/>
                </a:solidFill>
                <a:sym typeface="Arial Narrow" charset="0"/>
              </a:rPr>
              <a:t>NASDAQ:CLFD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88E01-3E25-9B46-A432-9A8AACF2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293" y="6418343"/>
            <a:ext cx="448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BB8F31-A1B8-194B-903D-C3085C4C8CA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8895" y="6132042"/>
            <a:ext cx="533400" cy="53848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30F2E9-69E2-7B4B-BD46-842FD239FCF6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0" y="237585"/>
            <a:ext cx="342787" cy="260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F4BC31D-BDD5-CD40-B469-155343CC7D35}"/>
              </a:ext>
            </a:extLst>
          </p:cNvPr>
          <p:cNvSpPr/>
          <p:nvPr/>
        </p:nvSpPr>
        <p:spPr>
          <a:xfrm>
            <a:off x="342787" y="151862"/>
            <a:ext cx="171447" cy="171447"/>
          </a:xfrm>
          <a:prstGeom prst="ellipse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99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A42879-B319-6D4D-B07C-252C54AEF5E5}"/>
              </a:ext>
            </a:extLst>
          </p:cNvPr>
          <p:cNvCxnSpPr/>
          <p:nvPr/>
        </p:nvCxnSpPr>
        <p:spPr>
          <a:xfrm>
            <a:off x="14169" y="505637"/>
            <a:ext cx="121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343669" y="687968"/>
            <a:ext cx="827150" cy="257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163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800" b="0" spc="35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 Narrow" charset="0"/>
              </a:rPr>
              <a:t>NASDAQ:CLFD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49549D-6962-5C50-C1D8-CD0FFE4AF2FA}"/>
              </a:ext>
            </a:extLst>
          </p:cNvPr>
          <p:cNvSpPr/>
          <p:nvPr userDrawn="1"/>
        </p:nvSpPr>
        <p:spPr>
          <a:xfrm>
            <a:off x="11423055" y="687968"/>
            <a:ext cx="668388" cy="216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73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600" b="0" spc="27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 Narrow" charset="0"/>
              </a:rPr>
              <a:t>NASDAQ:CLFD</a:t>
            </a:r>
          </a:p>
        </p:txBody>
      </p:sp>
    </p:spTree>
    <p:extLst>
      <p:ext uri="{BB962C8B-B14F-4D97-AF65-F5344CB8AC3E}">
        <p14:creationId xmlns:p14="http://schemas.microsoft.com/office/powerpoint/2010/main" val="400114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F4B06A-8B2F-8DF3-0051-4AD7D2D5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219A5C-1F04-ACF2-E526-D620805B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47" y="1905000"/>
            <a:ext cx="9959306" cy="4495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1991F2-62B5-1232-7564-7958859B5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71450"/>
            <a:ext cx="104489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+mj-lt"/>
              </a:rPr>
              <a:t>Fiber Deployment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67" dirty="0"/>
              <a:t>August 2023</a:t>
            </a:r>
          </a:p>
        </p:txBody>
      </p:sp>
    </p:spTree>
    <p:extLst>
      <p:ext uri="{BB962C8B-B14F-4D97-AF65-F5344CB8AC3E}">
        <p14:creationId xmlns:p14="http://schemas.microsoft.com/office/powerpoint/2010/main" val="1558073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9960" y="564337"/>
            <a:ext cx="5132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Simplified</a:t>
            </a:r>
            <a:r>
              <a:rPr sz="4000" spc="-30" dirty="0"/>
              <a:t> </a:t>
            </a:r>
            <a:r>
              <a:rPr sz="4000" spc="5" dirty="0"/>
              <a:t>FTTH</a:t>
            </a:r>
            <a:r>
              <a:rPr sz="4000" spc="-35" dirty="0"/>
              <a:t> </a:t>
            </a:r>
            <a:r>
              <a:rPr sz="4000" spc="-15" dirty="0"/>
              <a:t>Network</a:t>
            </a:r>
            <a:endParaRPr sz="4000"/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1505699"/>
            <a:ext cx="12192000" cy="4570730"/>
            <a:chOff x="0" y="1505699"/>
            <a:chExt cx="12192000" cy="4570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7523"/>
              <a:ext cx="12191999" cy="37886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8552" y="1505699"/>
              <a:ext cx="1965960" cy="11353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8363" y="1539252"/>
              <a:ext cx="1926336" cy="11307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0555" y="1537715"/>
              <a:ext cx="1851660" cy="1021080"/>
            </a:xfrm>
            <a:custGeom>
              <a:avLst/>
              <a:gdLst/>
              <a:ahLst/>
              <a:cxnLst/>
              <a:rect l="l" t="t" r="r" b="b"/>
              <a:pathLst>
                <a:path w="1851660" h="1021080">
                  <a:moveTo>
                    <a:pt x="1681480" y="0"/>
                  </a:moveTo>
                  <a:lnTo>
                    <a:pt x="170180" y="0"/>
                  </a:lnTo>
                  <a:lnTo>
                    <a:pt x="124942" y="6079"/>
                  </a:lnTo>
                  <a:lnTo>
                    <a:pt x="84290" y="23236"/>
                  </a:lnTo>
                  <a:lnTo>
                    <a:pt x="49847" y="49847"/>
                  </a:lnTo>
                  <a:lnTo>
                    <a:pt x="23236" y="84290"/>
                  </a:lnTo>
                  <a:lnTo>
                    <a:pt x="6079" y="124942"/>
                  </a:lnTo>
                  <a:lnTo>
                    <a:pt x="0" y="170180"/>
                  </a:lnTo>
                  <a:lnTo>
                    <a:pt x="0" y="850900"/>
                  </a:lnTo>
                  <a:lnTo>
                    <a:pt x="6079" y="896137"/>
                  </a:lnTo>
                  <a:lnTo>
                    <a:pt x="23236" y="936789"/>
                  </a:lnTo>
                  <a:lnTo>
                    <a:pt x="49847" y="971232"/>
                  </a:lnTo>
                  <a:lnTo>
                    <a:pt x="84290" y="997843"/>
                  </a:lnTo>
                  <a:lnTo>
                    <a:pt x="124942" y="1015000"/>
                  </a:lnTo>
                  <a:lnTo>
                    <a:pt x="170180" y="1021080"/>
                  </a:lnTo>
                  <a:lnTo>
                    <a:pt x="1681480" y="1021080"/>
                  </a:lnTo>
                  <a:lnTo>
                    <a:pt x="1726717" y="1015000"/>
                  </a:lnTo>
                  <a:lnTo>
                    <a:pt x="1767369" y="997843"/>
                  </a:lnTo>
                  <a:lnTo>
                    <a:pt x="1801812" y="971232"/>
                  </a:lnTo>
                  <a:lnTo>
                    <a:pt x="1828423" y="936789"/>
                  </a:lnTo>
                  <a:lnTo>
                    <a:pt x="1845580" y="896137"/>
                  </a:lnTo>
                  <a:lnTo>
                    <a:pt x="1851659" y="850900"/>
                  </a:lnTo>
                  <a:lnTo>
                    <a:pt x="1851659" y="170180"/>
                  </a:lnTo>
                  <a:lnTo>
                    <a:pt x="1845580" y="124942"/>
                  </a:lnTo>
                  <a:lnTo>
                    <a:pt x="1828423" y="84290"/>
                  </a:lnTo>
                  <a:lnTo>
                    <a:pt x="1801812" y="49847"/>
                  </a:lnTo>
                  <a:lnTo>
                    <a:pt x="1767369" y="23236"/>
                  </a:lnTo>
                  <a:lnTo>
                    <a:pt x="1726717" y="6079"/>
                  </a:lnTo>
                  <a:lnTo>
                    <a:pt x="1681480" y="0"/>
                  </a:lnTo>
                  <a:close/>
                </a:path>
              </a:pathLst>
            </a:custGeom>
            <a:solidFill>
              <a:srgbClr val="BAD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0555" y="1537715"/>
              <a:ext cx="1851660" cy="1021080"/>
            </a:xfrm>
            <a:custGeom>
              <a:avLst/>
              <a:gdLst/>
              <a:ahLst/>
              <a:cxnLst/>
              <a:rect l="l" t="t" r="r" b="b"/>
              <a:pathLst>
                <a:path w="1851660" h="1021080">
                  <a:moveTo>
                    <a:pt x="0" y="170180"/>
                  </a:moveTo>
                  <a:lnTo>
                    <a:pt x="6079" y="124942"/>
                  </a:lnTo>
                  <a:lnTo>
                    <a:pt x="23236" y="84290"/>
                  </a:lnTo>
                  <a:lnTo>
                    <a:pt x="49847" y="49847"/>
                  </a:lnTo>
                  <a:lnTo>
                    <a:pt x="84290" y="23236"/>
                  </a:lnTo>
                  <a:lnTo>
                    <a:pt x="124942" y="6079"/>
                  </a:lnTo>
                  <a:lnTo>
                    <a:pt x="170180" y="0"/>
                  </a:lnTo>
                  <a:lnTo>
                    <a:pt x="1681480" y="0"/>
                  </a:lnTo>
                  <a:lnTo>
                    <a:pt x="1726717" y="6079"/>
                  </a:lnTo>
                  <a:lnTo>
                    <a:pt x="1767369" y="23236"/>
                  </a:lnTo>
                  <a:lnTo>
                    <a:pt x="1801812" y="49847"/>
                  </a:lnTo>
                  <a:lnTo>
                    <a:pt x="1828423" y="84290"/>
                  </a:lnTo>
                  <a:lnTo>
                    <a:pt x="1845580" y="124942"/>
                  </a:lnTo>
                  <a:lnTo>
                    <a:pt x="1851659" y="170180"/>
                  </a:lnTo>
                  <a:lnTo>
                    <a:pt x="1851659" y="850900"/>
                  </a:lnTo>
                  <a:lnTo>
                    <a:pt x="1845580" y="896137"/>
                  </a:lnTo>
                  <a:lnTo>
                    <a:pt x="1828423" y="936789"/>
                  </a:lnTo>
                  <a:lnTo>
                    <a:pt x="1801812" y="971232"/>
                  </a:lnTo>
                  <a:lnTo>
                    <a:pt x="1767369" y="997843"/>
                  </a:lnTo>
                  <a:lnTo>
                    <a:pt x="1726717" y="1015000"/>
                  </a:lnTo>
                  <a:lnTo>
                    <a:pt x="1681480" y="1021080"/>
                  </a:lnTo>
                  <a:lnTo>
                    <a:pt x="170180" y="1021080"/>
                  </a:lnTo>
                  <a:lnTo>
                    <a:pt x="124942" y="1015000"/>
                  </a:lnTo>
                  <a:lnTo>
                    <a:pt x="84290" y="997843"/>
                  </a:lnTo>
                  <a:lnTo>
                    <a:pt x="49847" y="971232"/>
                  </a:lnTo>
                  <a:lnTo>
                    <a:pt x="23236" y="936789"/>
                  </a:lnTo>
                  <a:lnTo>
                    <a:pt x="6079" y="896137"/>
                  </a:lnTo>
                  <a:lnTo>
                    <a:pt x="0" y="850900"/>
                  </a:lnTo>
                  <a:lnTo>
                    <a:pt x="0" y="170180"/>
                  </a:lnTo>
                  <a:close/>
                </a:path>
              </a:pathLst>
            </a:custGeom>
            <a:ln w="12700">
              <a:solidFill>
                <a:srgbClr val="0137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38732" y="1608582"/>
            <a:ext cx="15767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HEAD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END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CENTRAL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OFFICE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80" dirty="0">
                <a:latin typeface="Calibri"/>
                <a:cs typeface="Calibri"/>
              </a:rPr>
              <a:t>DATA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CENTER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65960" y="5245608"/>
            <a:ext cx="1574800" cy="624840"/>
            <a:chOff x="1965960" y="5245608"/>
            <a:chExt cx="1574800" cy="62484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960" y="5245608"/>
              <a:ext cx="1574291" cy="6019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5772" y="5288280"/>
              <a:ext cx="1531620" cy="58215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97964" y="5277612"/>
              <a:ext cx="1460500" cy="487680"/>
            </a:xfrm>
            <a:custGeom>
              <a:avLst/>
              <a:gdLst/>
              <a:ahLst/>
              <a:cxnLst/>
              <a:rect l="l" t="t" r="r" b="b"/>
              <a:pathLst>
                <a:path w="1460500" h="487679">
                  <a:moveTo>
                    <a:pt x="1378712" y="0"/>
                  </a:moveTo>
                  <a:lnTo>
                    <a:pt x="81280" y="0"/>
                  </a:lnTo>
                  <a:lnTo>
                    <a:pt x="49666" y="6395"/>
                  </a:lnTo>
                  <a:lnTo>
                    <a:pt x="23828" y="23828"/>
                  </a:lnTo>
                  <a:lnTo>
                    <a:pt x="6395" y="49666"/>
                  </a:lnTo>
                  <a:lnTo>
                    <a:pt x="0" y="81279"/>
                  </a:lnTo>
                  <a:lnTo>
                    <a:pt x="0" y="406400"/>
                  </a:lnTo>
                  <a:lnTo>
                    <a:pt x="6395" y="438039"/>
                  </a:lnTo>
                  <a:lnTo>
                    <a:pt x="23828" y="463875"/>
                  </a:lnTo>
                  <a:lnTo>
                    <a:pt x="49666" y="481293"/>
                  </a:lnTo>
                  <a:lnTo>
                    <a:pt x="81280" y="487679"/>
                  </a:lnTo>
                  <a:lnTo>
                    <a:pt x="1378712" y="487679"/>
                  </a:lnTo>
                  <a:lnTo>
                    <a:pt x="1410325" y="481293"/>
                  </a:lnTo>
                  <a:lnTo>
                    <a:pt x="1436163" y="463875"/>
                  </a:lnTo>
                  <a:lnTo>
                    <a:pt x="1453596" y="438039"/>
                  </a:lnTo>
                  <a:lnTo>
                    <a:pt x="1459991" y="406400"/>
                  </a:lnTo>
                  <a:lnTo>
                    <a:pt x="1459991" y="81279"/>
                  </a:lnTo>
                  <a:lnTo>
                    <a:pt x="1453596" y="49666"/>
                  </a:lnTo>
                  <a:lnTo>
                    <a:pt x="1436163" y="23828"/>
                  </a:lnTo>
                  <a:lnTo>
                    <a:pt x="1410325" y="6395"/>
                  </a:lnTo>
                  <a:lnTo>
                    <a:pt x="1378712" y="0"/>
                  </a:lnTo>
                  <a:close/>
                </a:path>
              </a:pathLst>
            </a:custGeom>
            <a:solidFill>
              <a:srgbClr val="BADB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97964" y="5277612"/>
              <a:ext cx="1460500" cy="487680"/>
            </a:xfrm>
            <a:custGeom>
              <a:avLst/>
              <a:gdLst/>
              <a:ahLst/>
              <a:cxnLst/>
              <a:rect l="l" t="t" r="r" b="b"/>
              <a:pathLst>
                <a:path w="1460500" h="487679">
                  <a:moveTo>
                    <a:pt x="0" y="81279"/>
                  </a:moveTo>
                  <a:lnTo>
                    <a:pt x="6395" y="49666"/>
                  </a:lnTo>
                  <a:lnTo>
                    <a:pt x="23828" y="23828"/>
                  </a:lnTo>
                  <a:lnTo>
                    <a:pt x="49666" y="6395"/>
                  </a:lnTo>
                  <a:lnTo>
                    <a:pt x="81280" y="0"/>
                  </a:lnTo>
                  <a:lnTo>
                    <a:pt x="1378712" y="0"/>
                  </a:lnTo>
                  <a:lnTo>
                    <a:pt x="1410325" y="6395"/>
                  </a:lnTo>
                  <a:lnTo>
                    <a:pt x="1436163" y="23828"/>
                  </a:lnTo>
                  <a:lnTo>
                    <a:pt x="1453596" y="49666"/>
                  </a:lnTo>
                  <a:lnTo>
                    <a:pt x="1459991" y="81279"/>
                  </a:lnTo>
                  <a:lnTo>
                    <a:pt x="1459991" y="406400"/>
                  </a:lnTo>
                  <a:lnTo>
                    <a:pt x="1453596" y="438039"/>
                  </a:lnTo>
                  <a:lnTo>
                    <a:pt x="1436163" y="463875"/>
                  </a:lnTo>
                  <a:lnTo>
                    <a:pt x="1410325" y="481293"/>
                  </a:lnTo>
                  <a:lnTo>
                    <a:pt x="1378712" y="487679"/>
                  </a:lnTo>
                  <a:lnTo>
                    <a:pt x="81280" y="487679"/>
                  </a:lnTo>
                  <a:lnTo>
                    <a:pt x="49666" y="481293"/>
                  </a:lnTo>
                  <a:lnTo>
                    <a:pt x="23828" y="463875"/>
                  </a:lnTo>
                  <a:lnTo>
                    <a:pt x="6395" y="438039"/>
                  </a:lnTo>
                  <a:lnTo>
                    <a:pt x="0" y="406400"/>
                  </a:lnTo>
                  <a:lnTo>
                    <a:pt x="0" y="81279"/>
                  </a:lnTo>
                  <a:close/>
                </a:path>
              </a:pathLst>
            </a:custGeom>
            <a:ln w="12700">
              <a:solidFill>
                <a:srgbClr val="0137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37664" y="5357266"/>
            <a:ext cx="1180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libri"/>
                <a:cs typeface="Calibri"/>
              </a:rPr>
              <a:t>SUBSTATION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52144" y="4148315"/>
            <a:ext cx="8651875" cy="2316480"/>
            <a:chOff x="1152144" y="4148315"/>
            <a:chExt cx="8651875" cy="231648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8532" y="4172699"/>
              <a:ext cx="1104887" cy="8260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2144" y="4148315"/>
              <a:ext cx="1190256" cy="9357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42949" y="4207383"/>
              <a:ext cx="986155" cy="707390"/>
            </a:xfrm>
            <a:custGeom>
              <a:avLst/>
              <a:gdLst/>
              <a:ahLst/>
              <a:cxnLst/>
              <a:rect l="l" t="t" r="r" b="b"/>
              <a:pathLst>
                <a:path w="986155" h="707389">
                  <a:moveTo>
                    <a:pt x="149225" y="0"/>
                  </a:moveTo>
                  <a:lnTo>
                    <a:pt x="0" y="337820"/>
                  </a:lnTo>
                  <a:lnTo>
                    <a:pt x="836421" y="707390"/>
                  </a:lnTo>
                  <a:lnTo>
                    <a:pt x="985646" y="369443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D0EF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42949" y="4207383"/>
              <a:ext cx="986155" cy="707390"/>
            </a:xfrm>
            <a:custGeom>
              <a:avLst/>
              <a:gdLst/>
              <a:ahLst/>
              <a:cxnLst/>
              <a:rect l="l" t="t" r="r" b="b"/>
              <a:pathLst>
                <a:path w="986155" h="707389">
                  <a:moveTo>
                    <a:pt x="149225" y="0"/>
                  </a:moveTo>
                  <a:lnTo>
                    <a:pt x="985646" y="369443"/>
                  </a:lnTo>
                  <a:lnTo>
                    <a:pt x="836421" y="707390"/>
                  </a:lnTo>
                  <a:lnTo>
                    <a:pt x="0" y="337820"/>
                  </a:lnTo>
                  <a:lnTo>
                    <a:pt x="149225" y="0"/>
                  </a:lnTo>
                  <a:close/>
                </a:path>
              </a:pathLst>
            </a:custGeom>
            <a:ln w="12700">
              <a:solidFill>
                <a:srgbClr val="0137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02080" y="4367276"/>
              <a:ext cx="655955" cy="401320"/>
            </a:xfrm>
            <a:custGeom>
              <a:avLst/>
              <a:gdLst/>
              <a:ahLst/>
              <a:cxnLst/>
              <a:rect l="l" t="t" r="r" b="b"/>
              <a:pathLst>
                <a:path w="655955" h="401320">
                  <a:moveTo>
                    <a:pt x="645921" y="312419"/>
                  </a:moveTo>
                  <a:lnTo>
                    <a:pt x="572388" y="312419"/>
                  </a:lnTo>
                  <a:lnTo>
                    <a:pt x="588137" y="320039"/>
                  </a:lnTo>
                  <a:lnTo>
                    <a:pt x="591312" y="321309"/>
                  </a:lnTo>
                  <a:lnTo>
                    <a:pt x="596011" y="326389"/>
                  </a:lnTo>
                  <a:lnTo>
                    <a:pt x="597788" y="328930"/>
                  </a:lnTo>
                  <a:lnTo>
                    <a:pt x="598932" y="332739"/>
                  </a:lnTo>
                  <a:lnTo>
                    <a:pt x="600075" y="335280"/>
                  </a:lnTo>
                  <a:lnTo>
                    <a:pt x="600709" y="339089"/>
                  </a:lnTo>
                  <a:lnTo>
                    <a:pt x="601048" y="344169"/>
                  </a:lnTo>
                  <a:lnTo>
                    <a:pt x="601133" y="353059"/>
                  </a:lnTo>
                  <a:lnTo>
                    <a:pt x="599439" y="391159"/>
                  </a:lnTo>
                  <a:lnTo>
                    <a:pt x="599439" y="392430"/>
                  </a:lnTo>
                  <a:lnTo>
                    <a:pt x="599694" y="393700"/>
                  </a:lnTo>
                  <a:lnTo>
                    <a:pt x="600075" y="394969"/>
                  </a:lnTo>
                  <a:lnTo>
                    <a:pt x="600582" y="394969"/>
                  </a:lnTo>
                  <a:lnTo>
                    <a:pt x="601090" y="396239"/>
                  </a:lnTo>
                  <a:lnTo>
                    <a:pt x="601980" y="396239"/>
                  </a:lnTo>
                  <a:lnTo>
                    <a:pt x="604012" y="397509"/>
                  </a:lnTo>
                  <a:lnTo>
                    <a:pt x="605536" y="398780"/>
                  </a:lnTo>
                  <a:lnTo>
                    <a:pt x="609345" y="400050"/>
                  </a:lnTo>
                  <a:lnTo>
                    <a:pt x="610996" y="401319"/>
                  </a:lnTo>
                  <a:lnTo>
                    <a:pt x="617855" y="401319"/>
                  </a:lnTo>
                  <a:lnTo>
                    <a:pt x="618108" y="400050"/>
                  </a:lnTo>
                  <a:lnTo>
                    <a:pt x="618363" y="400050"/>
                  </a:lnTo>
                  <a:lnTo>
                    <a:pt x="618489" y="398780"/>
                  </a:lnTo>
                  <a:lnTo>
                    <a:pt x="618744" y="397509"/>
                  </a:lnTo>
                  <a:lnTo>
                    <a:pt x="618997" y="394969"/>
                  </a:lnTo>
                  <a:lnTo>
                    <a:pt x="620229" y="354330"/>
                  </a:lnTo>
                  <a:lnTo>
                    <a:pt x="620183" y="349250"/>
                  </a:lnTo>
                  <a:lnTo>
                    <a:pt x="620013" y="346709"/>
                  </a:lnTo>
                  <a:lnTo>
                    <a:pt x="619887" y="342900"/>
                  </a:lnTo>
                  <a:lnTo>
                    <a:pt x="613663" y="326389"/>
                  </a:lnTo>
                  <a:lnTo>
                    <a:pt x="611886" y="323850"/>
                  </a:lnTo>
                  <a:lnTo>
                    <a:pt x="620521" y="323850"/>
                  </a:lnTo>
                  <a:lnTo>
                    <a:pt x="628522" y="322580"/>
                  </a:lnTo>
                  <a:lnTo>
                    <a:pt x="632332" y="321309"/>
                  </a:lnTo>
                  <a:lnTo>
                    <a:pt x="639190" y="318769"/>
                  </a:lnTo>
                  <a:lnTo>
                    <a:pt x="642238" y="316230"/>
                  </a:lnTo>
                  <a:lnTo>
                    <a:pt x="645032" y="313689"/>
                  </a:lnTo>
                  <a:lnTo>
                    <a:pt x="645921" y="312419"/>
                  </a:lnTo>
                  <a:close/>
                </a:path>
                <a:path w="655955" h="401320">
                  <a:moveTo>
                    <a:pt x="546988" y="369569"/>
                  </a:moveTo>
                  <a:lnTo>
                    <a:pt x="541655" y="369569"/>
                  </a:lnTo>
                  <a:lnTo>
                    <a:pt x="542797" y="370839"/>
                  </a:lnTo>
                  <a:lnTo>
                    <a:pt x="545972" y="370839"/>
                  </a:lnTo>
                  <a:lnTo>
                    <a:pt x="546988" y="369569"/>
                  </a:lnTo>
                  <a:close/>
                </a:path>
                <a:path w="655955" h="401320">
                  <a:moveTo>
                    <a:pt x="592074" y="233680"/>
                  </a:moveTo>
                  <a:lnTo>
                    <a:pt x="590422" y="233680"/>
                  </a:lnTo>
                  <a:lnTo>
                    <a:pt x="588518" y="234950"/>
                  </a:lnTo>
                  <a:lnTo>
                    <a:pt x="586739" y="234950"/>
                  </a:lnTo>
                  <a:lnTo>
                    <a:pt x="585215" y="236219"/>
                  </a:lnTo>
                  <a:lnTo>
                    <a:pt x="583945" y="238759"/>
                  </a:lnTo>
                  <a:lnTo>
                    <a:pt x="529970" y="360680"/>
                  </a:lnTo>
                  <a:lnTo>
                    <a:pt x="529717" y="361950"/>
                  </a:lnTo>
                  <a:lnTo>
                    <a:pt x="529717" y="363219"/>
                  </a:lnTo>
                  <a:lnTo>
                    <a:pt x="530732" y="364489"/>
                  </a:lnTo>
                  <a:lnTo>
                    <a:pt x="532130" y="365759"/>
                  </a:lnTo>
                  <a:lnTo>
                    <a:pt x="533145" y="365759"/>
                  </a:lnTo>
                  <a:lnTo>
                    <a:pt x="534288" y="367030"/>
                  </a:lnTo>
                  <a:lnTo>
                    <a:pt x="535558" y="368300"/>
                  </a:lnTo>
                  <a:lnTo>
                    <a:pt x="537337" y="368300"/>
                  </a:lnTo>
                  <a:lnTo>
                    <a:pt x="538988" y="369569"/>
                  </a:lnTo>
                  <a:lnTo>
                    <a:pt x="547496" y="369569"/>
                  </a:lnTo>
                  <a:lnTo>
                    <a:pt x="572388" y="312419"/>
                  </a:lnTo>
                  <a:lnTo>
                    <a:pt x="645921" y="312419"/>
                  </a:lnTo>
                  <a:lnTo>
                    <a:pt x="647700" y="309880"/>
                  </a:lnTo>
                  <a:lnTo>
                    <a:pt x="604646" y="309880"/>
                  </a:lnTo>
                  <a:lnTo>
                    <a:pt x="600456" y="308609"/>
                  </a:lnTo>
                  <a:lnTo>
                    <a:pt x="595757" y="306069"/>
                  </a:lnTo>
                  <a:lnTo>
                    <a:pt x="578612" y="298450"/>
                  </a:lnTo>
                  <a:lnTo>
                    <a:pt x="598296" y="254000"/>
                  </a:lnTo>
                  <a:lnTo>
                    <a:pt x="635762" y="254000"/>
                  </a:lnTo>
                  <a:lnTo>
                    <a:pt x="633983" y="252730"/>
                  </a:lnTo>
                  <a:lnTo>
                    <a:pt x="632078" y="252730"/>
                  </a:lnTo>
                  <a:lnTo>
                    <a:pt x="629919" y="251459"/>
                  </a:lnTo>
                  <a:lnTo>
                    <a:pt x="627888" y="250189"/>
                  </a:lnTo>
                  <a:lnTo>
                    <a:pt x="621792" y="247650"/>
                  </a:lnTo>
                  <a:lnTo>
                    <a:pt x="593725" y="234950"/>
                  </a:lnTo>
                  <a:lnTo>
                    <a:pt x="592074" y="233680"/>
                  </a:lnTo>
                  <a:close/>
                </a:path>
                <a:path w="655955" h="401320">
                  <a:moveTo>
                    <a:pt x="491870" y="189230"/>
                  </a:moveTo>
                  <a:lnTo>
                    <a:pt x="484886" y="189230"/>
                  </a:lnTo>
                  <a:lnTo>
                    <a:pt x="483362" y="191769"/>
                  </a:lnTo>
                  <a:lnTo>
                    <a:pt x="482219" y="194309"/>
                  </a:lnTo>
                  <a:lnTo>
                    <a:pt x="430149" y="312419"/>
                  </a:lnTo>
                  <a:lnTo>
                    <a:pt x="429006" y="314959"/>
                  </a:lnTo>
                  <a:lnTo>
                    <a:pt x="428878" y="316230"/>
                  </a:lnTo>
                  <a:lnTo>
                    <a:pt x="429768" y="318769"/>
                  </a:lnTo>
                  <a:lnTo>
                    <a:pt x="430783" y="320039"/>
                  </a:lnTo>
                  <a:lnTo>
                    <a:pt x="432053" y="321309"/>
                  </a:lnTo>
                  <a:lnTo>
                    <a:pt x="433577" y="321309"/>
                  </a:lnTo>
                  <a:lnTo>
                    <a:pt x="496950" y="350519"/>
                  </a:lnTo>
                  <a:lnTo>
                    <a:pt x="499237" y="350519"/>
                  </a:lnTo>
                  <a:lnTo>
                    <a:pt x="499744" y="349250"/>
                  </a:lnTo>
                  <a:lnTo>
                    <a:pt x="501014" y="349250"/>
                  </a:lnTo>
                  <a:lnTo>
                    <a:pt x="501522" y="347980"/>
                  </a:lnTo>
                  <a:lnTo>
                    <a:pt x="502157" y="347980"/>
                  </a:lnTo>
                  <a:lnTo>
                    <a:pt x="502665" y="346709"/>
                  </a:lnTo>
                  <a:lnTo>
                    <a:pt x="503808" y="344169"/>
                  </a:lnTo>
                  <a:lnTo>
                    <a:pt x="504825" y="341630"/>
                  </a:lnTo>
                  <a:lnTo>
                    <a:pt x="505078" y="340359"/>
                  </a:lnTo>
                  <a:lnTo>
                    <a:pt x="505332" y="340359"/>
                  </a:lnTo>
                  <a:lnTo>
                    <a:pt x="505459" y="339089"/>
                  </a:lnTo>
                  <a:lnTo>
                    <a:pt x="505206" y="337819"/>
                  </a:lnTo>
                  <a:lnTo>
                    <a:pt x="505078" y="336550"/>
                  </a:lnTo>
                  <a:lnTo>
                    <a:pt x="504697" y="336550"/>
                  </a:lnTo>
                  <a:lnTo>
                    <a:pt x="504444" y="335280"/>
                  </a:lnTo>
                  <a:lnTo>
                    <a:pt x="503427" y="335280"/>
                  </a:lnTo>
                  <a:lnTo>
                    <a:pt x="451103" y="312419"/>
                  </a:lnTo>
                  <a:lnTo>
                    <a:pt x="471931" y="265430"/>
                  </a:lnTo>
                  <a:lnTo>
                    <a:pt x="511397" y="265430"/>
                  </a:lnTo>
                  <a:lnTo>
                    <a:pt x="478155" y="250189"/>
                  </a:lnTo>
                  <a:lnTo>
                    <a:pt x="496443" y="209550"/>
                  </a:lnTo>
                  <a:lnTo>
                    <a:pt x="537498" y="209550"/>
                  </a:lnTo>
                  <a:lnTo>
                    <a:pt x="491870" y="189230"/>
                  </a:lnTo>
                  <a:close/>
                </a:path>
                <a:path w="655955" h="401320">
                  <a:moveTo>
                    <a:pt x="635762" y="254000"/>
                  </a:moveTo>
                  <a:lnTo>
                    <a:pt x="598296" y="254000"/>
                  </a:lnTo>
                  <a:lnTo>
                    <a:pt x="616584" y="261619"/>
                  </a:lnTo>
                  <a:lnTo>
                    <a:pt x="619378" y="262889"/>
                  </a:lnTo>
                  <a:lnTo>
                    <a:pt x="635634" y="285750"/>
                  </a:lnTo>
                  <a:lnTo>
                    <a:pt x="634872" y="290830"/>
                  </a:lnTo>
                  <a:lnTo>
                    <a:pt x="632587" y="295909"/>
                  </a:lnTo>
                  <a:lnTo>
                    <a:pt x="631189" y="298450"/>
                  </a:lnTo>
                  <a:lnTo>
                    <a:pt x="629412" y="302259"/>
                  </a:lnTo>
                  <a:lnTo>
                    <a:pt x="627126" y="303530"/>
                  </a:lnTo>
                  <a:lnTo>
                    <a:pt x="624839" y="306069"/>
                  </a:lnTo>
                  <a:lnTo>
                    <a:pt x="622172" y="307339"/>
                  </a:lnTo>
                  <a:lnTo>
                    <a:pt x="618997" y="308609"/>
                  </a:lnTo>
                  <a:lnTo>
                    <a:pt x="615950" y="309880"/>
                  </a:lnTo>
                  <a:lnTo>
                    <a:pt x="647700" y="309880"/>
                  </a:lnTo>
                  <a:lnTo>
                    <a:pt x="655955" y="284480"/>
                  </a:lnTo>
                  <a:lnTo>
                    <a:pt x="655446" y="280669"/>
                  </a:lnTo>
                  <a:lnTo>
                    <a:pt x="652652" y="271780"/>
                  </a:lnTo>
                  <a:lnTo>
                    <a:pt x="650494" y="267969"/>
                  </a:lnTo>
                  <a:lnTo>
                    <a:pt x="644270" y="260350"/>
                  </a:lnTo>
                  <a:lnTo>
                    <a:pt x="640461" y="257809"/>
                  </a:lnTo>
                  <a:lnTo>
                    <a:pt x="635762" y="254000"/>
                  </a:lnTo>
                  <a:close/>
                </a:path>
                <a:path w="655955" h="401320">
                  <a:moveTo>
                    <a:pt x="362076" y="132080"/>
                  </a:moveTo>
                  <a:lnTo>
                    <a:pt x="360425" y="132080"/>
                  </a:lnTo>
                  <a:lnTo>
                    <a:pt x="358520" y="133350"/>
                  </a:lnTo>
                  <a:lnTo>
                    <a:pt x="356615" y="133350"/>
                  </a:lnTo>
                  <a:lnTo>
                    <a:pt x="355092" y="134619"/>
                  </a:lnTo>
                  <a:lnTo>
                    <a:pt x="353949" y="137159"/>
                  </a:lnTo>
                  <a:lnTo>
                    <a:pt x="301878" y="255269"/>
                  </a:lnTo>
                  <a:lnTo>
                    <a:pt x="300736" y="257809"/>
                  </a:lnTo>
                  <a:lnTo>
                    <a:pt x="300608" y="260350"/>
                  </a:lnTo>
                  <a:lnTo>
                    <a:pt x="301625" y="261619"/>
                  </a:lnTo>
                  <a:lnTo>
                    <a:pt x="302513" y="262889"/>
                  </a:lnTo>
                  <a:lnTo>
                    <a:pt x="303783" y="264159"/>
                  </a:lnTo>
                  <a:lnTo>
                    <a:pt x="305307" y="265430"/>
                  </a:lnTo>
                  <a:lnTo>
                    <a:pt x="333247" y="278130"/>
                  </a:lnTo>
                  <a:lnTo>
                    <a:pt x="341556" y="280669"/>
                  </a:lnTo>
                  <a:lnTo>
                    <a:pt x="349519" y="283209"/>
                  </a:lnTo>
                  <a:lnTo>
                    <a:pt x="357125" y="285750"/>
                  </a:lnTo>
                  <a:lnTo>
                    <a:pt x="364363" y="285750"/>
                  </a:lnTo>
                  <a:lnTo>
                    <a:pt x="371290" y="287019"/>
                  </a:lnTo>
                  <a:lnTo>
                    <a:pt x="407580" y="271780"/>
                  </a:lnTo>
                  <a:lnTo>
                    <a:pt x="408873" y="270509"/>
                  </a:lnTo>
                  <a:lnTo>
                    <a:pt x="370331" y="270509"/>
                  </a:lnTo>
                  <a:lnTo>
                    <a:pt x="363600" y="269239"/>
                  </a:lnTo>
                  <a:lnTo>
                    <a:pt x="356869" y="269239"/>
                  </a:lnTo>
                  <a:lnTo>
                    <a:pt x="349376" y="266700"/>
                  </a:lnTo>
                  <a:lnTo>
                    <a:pt x="340868" y="262889"/>
                  </a:lnTo>
                  <a:lnTo>
                    <a:pt x="322833" y="255269"/>
                  </a:lnTo>
                  <a:lnTo>
                    <a:pt x="368300" y="152400"/>
                  </a:lnTo>
                  <a:lnTo>
                    <a:pt x="405300" y="152400"/>
                  </a:lnTo>
                  <a:lnTo>
                    <a:pt x="401693" y="149859"/>
                  </a:lnTo>
                  <a:lnTo>
                    <a:pt x="393572" y="146050"/>
                  </a:lnTo>
                  <a:lnTo>
                    <a:pt x="363727" y="133350"/>
                  </a:lnTo>
                  <a:lnTo>
                    <a:pt x="362076" y="132080"/>
                  </a:lnTo>
                  <a:close/>
                </a:path>
                <a:path w="655955" h="401320">
                  <a:moveTo>
                    <a:pt x="511397" y="265430"/>
                  </a:moveTo>
                  <a:lnTo>
                    <a:pt x="471931" y="265430"/>
                  </a:lnTo>
                  <a:lnTo>
                    <a:pt x="516255" y="284480"/>
                  </a:lnTo>
                  <a:lnTo>
                    <a:pt x="518921" y="284480"/>
                  </a:lnTo>
                  <a:lnTo>
                    <a:pt x="520064" y="283209"/>
                  </a:lnTo>
                  <a:lnTo>
                    <a:pt x="520572" y="283209"/>
                  </a:lnTo>
                  <a:lnTo>
                    <a:pt x="521081" y="281939"/>
                  </a:lnTo>
                  <a:lnTo>
                    <a:pt x="521715" y="280669"/>
                  </a:lnTo>
                  <a:lnTo>
                    <a:pt x="522224" y="280669"/>
                  </a:lnTo>
                  <a:lnTo>
                    <a:pt x="523747" y="276859"/>
                  </a:lnTo>
                  <a:lnTo>
                    <a:pt x="524256" y="274319"/>
                  </a:lnTo>
                  <a:lnTo>
                    <a:pt x="524382" y="273050"/>
                  </a:lnTo>
                  <a:lnTo>
                    <a:pt x="524128" y="271780"/>
                  </a:lnTo>
                  <a:lnTo>
                    <a:pt x="523747" y="271780"/>
                  </a:lnTo>
                  <a:lnTo>
                    <a:pt x="523494" y="270509"/>
                  </a:lnTo>
                  <a:lnTo>
                    <a:pt x="522477" y="270509"/>
                  </a:lnTo>
                  <a:lnTo>
                    <a:pt x="511397" y="265430"/>
                  </a:lnTo>
                  <a:close/>
                </a:path>
                <a:path w="655955" h="401320">
                  <a:moveTo>
                    <a:pt x="405300" y="152400"/>
                  </a:moveTo>
                  <a:lnTo>
                    <a:pt x="368300" y="152400"/>
                  </a:lnTo>
                  <a:lnTo>
                    <a:pt x="395224" y="165100"/>
                  </a:lnTo>
                  <a:lnTo>
                    <a:pt x="402081" y="168909"/>
                  </a:lnTo>
                  <a:lnTo>
                    <a:pt x="418719" y="203200"/>
                  </a:lnTo>
                  <a:lnTo>
                    <a:pt x="417830" y="210819"/>
                  </a:lnTo>
                  <a:lnTo>
                    <a:pt x="401945" y="248919"/>
                  </a:lnTo>
                  <a:lnTo>
                    <a:pt x="370331" y="270509"/>
                  </a:lnTo>
                  <a:lnTo>
                    <a:pt x="408873" y="270509"/>
                  </a:lnTo>
                  <a:lnTo>
                    <a:pt x="430402" y="238759"/>
                  </a:lnTo>
                  <a:lnTo>
                    <a:pt x="433381" y="232409"/>
                  </a:lnTo>
                  <a:lnTo>
                    <a:pt x="438216" y="201930"/>
                  </a:lnTo>
                  <a:lnTo>
                    <a:pt x="437832" y="196850"/>
                  </a:lnTo>
                  <a:lnTo>
                    <a:pt x="415218" y="158750"/>
                  </a:lnTo>
                  <a:lnTo>
                    <a:pt x="408908" y="154939"/>
                  </a:lnTo>
                  <a:lnTo>
                    <a:pt x="405300" y="152400"/>
                  </a:lnTo>
                  <a:close/>
                </a:path>
                <a:path w="655955" h="401320">
                  <a:moveTo>
                    <a:pt x="261874" y="87630"/>
                  </a:moveTo>
                  <a:lnTo>
                    <a:pt x="254888" y="87630"/>
                  </a:lnTo>
                  <a:lnTo>
                    <a:pt x="253364" y="90169"/>
                  </a:lnTo>
                  <a:lnTo>
                    <a:pt x="252221" y="92709"/>
                  </a:lnTo>
                  <a:lnTo>
                    <a:pt x="200151" y="210819"/>
                  </a:lnTo>
                  <a:lnTo>
                    <a:pt x="199008" y="213359"/>
                  </a:lnTo>
                  <a:lnTo>
                    <a:pt x="198881" y="214630"/>
                  </a:lnTo>
                  <a:lnTo>
                    <a:pt x="199770" y="217169"/>
                  </a:lnTo>
                  <a:lnTo>
                    <a:pt x="200786" y="218439"/>
                  </a:lnTo>
                  <a:lnTo>
                    <a:pt x="201929" y="219709"/>
                  </a:lnTo>
                  <a:lnTo>
                    <a:pt x="203581" y="219709"/>
                  </a:lnTo>
                  <a:lnTo>
                    <a:pt x="266953" y="248919"/>
                  </a:lnTo>
                  <a:lnTo>
                    <a:pt x="269113" y="248919"/>
                  </a:lnTo>
                  <a:lnTo>
                    <a:pt x="269747" y="247650"/>
                  </a:lnTo>
                  <a:lnTo>
                    <a:pt x="271018" y="247650"/>
                  </a:lnTo>
                  <a:lnTo>
                    <a:pt x="271525" y="246380"/>
                  </a:lnTo>
                  <a:lnTo>
                    <a:pt x="272161" y="246380"/>
                  </a:lnTo>
                  <a:lnTo>
                    <a:pt x="273684" y="242569"/>
                  </a:lnTo>
                  <a:lnTo>
                    <a:pt x="274827" y="240030"/>
                  </a:lnTo>
                  <a:lnTo>
                    <a:pt x="275081" y="238759"/>
                  </a:lnTo>
                  <a:lnTo>
                    <a:pt x="275336" y="238759"/>
                  </a:lnTo>
                  <a:lnTo>
                    <a:pt x="275336" y="236219"/>
                  </a:lnTo>
                  <a:lnTo>
                    <a:pt x="275208" y="236219"/>
                  </a:lnTo>
                  <a:lnTo>
                    <a:pt x="275081" y="234950"/>
                  </a:lnTo>
                  <a:lnTo>
                    <a:pt x="274319" y="233680"/>
                  </a:lnTo>
                  <a:lnTo>
                    <a:pt x="273431" y="233680"/>
                  </a:lnTo>
                  <a:lnTo>
                    <a:pt x="220979" y="210819"/>
                  </a:lnTo>
                  <a:lnTo>
                    <a:pt x="241934" y="163830"/>
                  </a:lnTo>
                  <a:lnTo>
                    <a:pt x="281400" y="163830"/>
                  </a:lnTo>
                  <a:lnTo>
                    <a:pt x="248157" y="148589"/>
                  </a:lnTo>
                  <a:lnTo>
                    <a:pt x="266445" y="107950"/>
                  </a:lnTo>
                  <a:lnTo>
                    <a:pt x="307501" y="107950"/>
                  </a:lnTo>
                  <a:lnTo>
                    <a:pt x="261874" y="87630"/>
                  </a:lnTo>
                  <a:close/>
                </a:path>
                <a:path w="655955" h="401320">
                  <a:moveTo>
                    <a:pt x="537498" y="209550"/>
                  </a:moveTo>
                  <a:lnTo>
                    <a:pt x="496443" y="209550"/>
                  </a:lnTo>
                  <a:lnTo>
                    <a:pt x="548132" y="232409"/>
                  </a:lnTo>
                  <a:lnTo>
                    <a:pt x="550926" y="232409"/>
                  </a:lnTo>
                  <a:lnTo>
                    <a:pt x="551433" y="231139"/>
                  </a:lnTo>
                  <a:lnTo>
                    <a:pt x="551942" y="231139"/>
                  </a:lnTo>
                  <a:lnTo>
                    <a:pt x="552576" y="229869"/>
                  </a:lnTo>
                  <a:lnTo>
                    <a:pt x="553084" y="229869"/>
                  </a:lnTo>
                  <a:lnTo>
                    <a:pt x="553719" y="228600"/>
                  </a:lnTo>
                  <a:lnTo>
                    <a:pt x="554227" y="227330"/>
                  </a:lnTo>
                  <a:lnTo>
                    <a:pt x="555878" y="223519"/>
                  </a:lnTo>
                  <a:lnTo>
                    <a:pt x="556006" y="223519"/>
                  </a:lnTo>
                  <a:lnTo>
                    <a:pt x="556259" y="222250"/>
                  </a:lnTo>
                  <a:lnTo>
                    <a:pt x="556387" y="220980"/>
                  </a:lnTo>
                  <a:lnTo>
                    <a:pt x="556387" y="219709"/>
                  </a:lnTo>
                  <a:lnTo>
                    <a:pt x="556259" y="218439"/>
                  </a:lnTo>
                  <a:lnTo>
                    <a:pt x="555625" y="218439"/>
                  </a:lnTo>
                  <a:lnTo>
                    <a:pt x="555117" y="217169"/>
                  </a:lnTo>
                  <a:lnTo>
                    <a:pt x="554608" y="217169"/>
                  </a:lnTo>
                  <a:lnTo>
                    <a:pt x="537498" y="209550"/>
                  </a:lnTo>
                  <a:close/>
                </a:path>
                <a:path w="655955" h="401320">
                  <a:moveTo>
                    <a:pt x="158622" y="41909"/>
                  </a:moveTo>
                  <a:lnTo>
                    <a:pt x="156844" y="41909"/>
                  </a:lnTo>
                  <a:lnTo>
                    <a:pt x="154939" y="43180"/>
                  </a:lnTo>
                  <a:lnTo>
                    <a:pt x="153161" y="43180"/>
                  </a:lnTo>
                  <a:lnTo>
                    <a:pt x="151637" y="44450"/>
                  </a:lnTo>
                  <a:lnTo>
                    <a:pt x="150494" y="46989"/>
                  </a:lnTo>
                  <a:lnTo>
                    <a:pt x="98425" y="165100"/>
                  </a:lnTo>
                  <a:lnTo>
                    <a:pt x="97281" y="167639"/>
                  </a:lnTo>
                  <a:lnTo>
                    <a:pt x="97154" y="170180"/>
                  </a:lnTo>
                  <a:lnTo>
                    <a:pt x="98932" y="172719"/>
                  </a:lnTo>
                  <a:lnTo>
                    <a:pt x="100203" y="175259"/>
                  </a:lnTo>
                  <a:lnTo>
                    <a:pt x="101726" y="175259"/>
                  </a:lnTo>
                  <a:lnTo>
                    <a:pt x="165226" y="203200"/>
                  </a:lnTo>
                  <a:lnTo>
                    <a:pt x="168020" y="203200"/>
                  </a:lnTo>
                  <a:lnTo>
                    <a:pt x="169163" y="201930"/>
                  </a:lnTo>
                  <a:lnTo>
                    <a:pt x="169798" y="201930"/>
                  </a:lnTo>
                  <a:lnTo>
                    <a:pt x="170814" y="199389"/>
                  </a:lnTo>
                  <a:lnTo>
                    <a:pt x="171450" y="199389"/>
                  </a:lnTo>
                  <a:lnTo>
                    <a:pt x="171957" y="198119"/>
                  </a:lnTo>
                  <a:lnTo>
                    <a:pt x="172592" y="196850"/>
                  </a:lnTo>
                  <a:lnTo>
                    <a:pt x="172973" y="195580"/>
                  </a:lnTo>
                  <a:lnTo>
                    <a:pt x="173481" y="193039"/>
                  </a:lnTo>
                  <a:lnTo>
                    <a:pt x="173481" y="190500"/>
                  </a:lnTo>
                  <a:lnTo>
                    <a:pt x="173228" y="190500"/>
                  </a:lnTo>
                  <a:lnTo>
                    <a:pt x="172973" y="189230"/>
                  </a:lnTo>
                  <a:lnTo>
                    <a:pt x="171576" y="189230"/>
                  </a:lnTo>
                  <a:lnTo>
                    <a:pt x="119253" y="165100"/>
                  </a:lnTo>
                  <a:lnTo>
                    <a:pt x="140081" y="118109"/>
                  </a:lnTo>
                  <a:lnTo>
                    <a:pt x="178934" y="118109"/>
                  </a:lnTo>
                  <a:lnTo>
                    <a:pt x="146431" y="104139"/>
                  </a:lnTo>
                  <a:lnTo>
                    <a:pt x="164719" y="62230"/>
                  </a:lnTo>
                  <a:lnTo>
                    <a:pt x="202922" y="62230"/>
                  </a:lnTo>
                  <a:lnTo>
                    <a:pt x="160147" y="43180"/>
                  </a:lnTo>
                  <a:lnTo>
                    <a:pt x="158622" y="41909"/>
                  </a:lnTo>
                  <a:close/>
                </a:path>
                <a:path w="655955" h="401320">
                  <a:moveTo>
                    <a:pt x="281400" y="163830"/>
                  </a:moveTo>
                  <a:lnTo>
                    <a:pt x="241934" y="163830"/>
                  </a:lnTo>
                  <a:lnTo>
                    <a:pt x="286257" y="182880"/>
                  </a:lnTo>
                  <a:lnTo>
                    <a:pt x="289432" y="182880"/>
                  </a:lnTo>
                  <a:lnTo>
                    <a:pt x="290068" y="181609"/>
                  </a:lnTo>
                  <a:lnTo>
                    <a:pt x="290575" y="181609"/>
                  </a:lnTo>
                  <a:lnTo>
                    <a:pt x="291592" y="179069"/>
                  </a:lnTo>
                  <a:lnTo>
                    <a:pt x="292226" y="179069"/>
                  </a:lnTo>
                  <a:lnTo>
                    <a:pt x="293750" y="175259"/>
                  </a:lnTo>
                  <a:lnTo>
                    <a:pt x="294258" y="172719"/>
                  </a:lnTo>
                  <a:lnTo>
                    <a:pt x="294386" y="172719"/>
                  </a:lnTo>
                  <a:lnTo>
                    <a:pt x="294131" y="170180"/>
                  </a:lnTo>
                  <a:lnTo>
                    <a:pt x="293750" y="170180"/>
                  </a:lnTo>
                  <a:lnTo>
                    <a:pt x="293496" y="168909"/>
                  </a:lnTo>
                  <a:lnTo>
                    <a:pt x="292481" y="168909"/>
                  </a:lnTo>
                  <a:lnTo>
                    <a:pt x="281400" y="163830"/>
                  </a:lnTo>
                  <a:close/>
                </a:path>
                <a:path w="655955" h="401320">
                  <a:moveTo>
                    <a:pt x="178934" y="118109"/>
                  </a:moveTo>
                  <a:lnTo>
                    <a:pt x="140081" y="118109"/>
                  </a:lnTo>
                  <a:lnTo>
                    <a:pt x="184403" y="138430"/>
                  </a:lnTo>
                  <a:lnTo>
                    <a:pt x="187197" y="138430"/>
                  </a:lnTo>
                  <a:lnTo>
                    <a:pt x="187706" y="137159"/>
                  </a:lnTo>
                  <a:lnTo>
                    <a:pt x="188213" y="137159"/>
                  </a:lnTo>
                  <a:lnTo>
                    <a:pt x="188848" y="135889"/>
                  </a:lnTo>
                  <a:lnTo>
                    <a:pt x="189356" y="135889"/>
                  </a:lnTo>
                  <a:lnTo>
                    <a:pt x="190372" y="133350"/>
                  </a:lnTo>
                  <a:lnTo>
                    <a:pt x="191515" y="130809"/>
                  </a:lnTo>
                  <a:lnTo>
                    <a:pt x="191897" y="129539"/>
                  </a:lnTo>
                  <a:lnTo>
                    <a:pt x="192278" y="129539"/>
                  </a:lnTo>
                  <a:lnTo>
                    <a:pt x="192531" y="128269"/>
                  </a:lnTo>
                  <a:lnTo>
                    <a:pt x="192531" y="125730"/>
                  </a:lnTo>
                  <a:lnTo>
                    <a:pt x="192278" y="125730"/>
                  </a:lnTo>
                  <a:lnTo>
                    <a:pt x="192023" y="124459"/>
                  </a:lnTo>
                  <a:lnTo>
                    <a:pt x="191261" y="124459"/>
                  </a:lnTo>
                  <a:lnTo>
                    <a:pt x="190753" y="123189"/>
                  </a:lnTo>
                  <a:lnTo>
                    <a:pt x="178934" y="118109"/>
                  </a:lnTo>
                  <a:close/>
                </a:path>
                <a:path w="655955" h="401320">
                  <a:moveTo>
                    <a:pt x="16763" y="135889"/>
                  </a:moveTo>
                  <a:lnTo>
                    <a:pt x="13081" y="135889"/>
                  </a:lnTo>
                  <a:lnTo>
                    <a:pt x="14096" y="137159"/>
                  </a:lnTo>
                  <a:lnTo>
                    <a:pt x="16256" y="137159"/>
                  </a:lnTo>
                  <a:lnTo>
                    <a:pt x="16763" y="135889"/>
                  </a:lnTo>
                  <a:close/>
                </a:path>
                <a:path w="655955" h="401320">
                  <a:moveTo>
                    <a:pt x="62356" y="0"/>
                  </a:moveTo>
                  <a:lnTo>
                    <a:pt x="58800" y="0"/>
                  </a:lnTo>
                  <a:lnTo>
                    <a:pt x="56895" y="1269"/>
                  </a:lnTo>
                  <a:lnTo>
                    <a:pt x="55371" y="2539"/>
                  </a:lnTo>
                  <a:lnTo>
                    <a:pt x="54228" y="5080"/>
                  </a:lnTo>
                  <a:lnTo>
                    <a:pt x="253" y="127000"/>
                  </a:lnTo>
                  <a:lnTo>
                    <a:pt x="0" y="128269"/>
                  </a:lnTo>
                  <a:lnTo>
                    <a:pt x="126" y="129539"/>
                  </a:lnTo>
                  <a:lnTo>
                    <a:pt x="381" y="129539"/>
                  </a:lnTo>
                  <a:lnTo>
                    <a:pt x="1015" y="130809"/>
                  </a:lnTo>
                  <a:lnTo>
                    <a:pt x="1523" y="130809"/>
                  </a:lnTo>
                  <a:lnTo>
                    <a:pt x="2412" y="132080"/>
                  </a:lnTo>
                  <a:lnTo>
                    <a:pt x="3428" y="132080"/>
                  </a:lnTo>
                  <a:lnTo>
                    <a:pt x="5968" y="133350"/>
                  </a:lnTo>
                  <a:lnTo>
                    <a:pt x="7619" y="134619"/>
                  </a:lnTo>
                  <a:lnTo>
                    <a:pt x="9270" y="134619"/>
                  </a:lnTo>
                  <a:lnTo>
                    <a:pt x="10794" y="135889"/>
                  </a:lnTo>
                  <a:lnTo>
                    <a:pt x="17525" y="135889"/>
                  </a:lnTo>
                  <a:lnTo>
                    <a:pt x="17779" y="134619"/>
                  </a:lnTo>
                  <a:lnTo>
                    <a:pt x="42036" y="80009"/>
                  </a:lnTo>
                  <a:lnTo>
                    <a:pt x="82803" y="80009"/>
                  </a:lnTo>
                  <a:lnTo>
                    <a:pt x="48513" y="64769"/>
                  </a:lnTo>
                  <a:lnTo>
                    <a:pt x="68325" y="20319"/>
                  </a:lnTo>
                  <a:lnTo>
                    <a:pt x="108489" y="20319"/>
                  </a:lnTo>
                  <a:lnTo>
                    <a:pt x="64007" y="1269"/>
                  </a:lnTo>
                  <a:lnTo>
                    <a:pt x="62356" y="0"/>
                  </a:lnTo>
                  <a:close/>
                </a:path>
                <a:path w="655955" h="401320">
                  <a:moveTo>
                    <a:pt x="307501" y="107950"/>
                  </a:moveTo>
                  <a:lnTo>
                    <a:pt x="266445" y="107950"/>
                  </a:lnTo>
                  <a:lnTo>
                    <a:pt x="318134" y="130809"/>
                  </a:lnTo>
                  <a:lnTo>
                    <a:pt x="320928" y="130809"/>
                  </a:lnTo>
                  <a:lnTo>
                    <a:pt x="321437" y="129539"/>
                  </a:lnTo>
                  <a:lnTo>
                    <a:pt x="321944" y="129539"/>
                  </a:lnTo>
                  <a:lnTo>
                    <a:pt x="322580" y="128269"/>
                  </a:lnTo>
                  <a:lnTo>
                    <a:pt x="323088" y="128269"/>
                  </a:lnTo>
                  <a:lnTo>
                    <a:pt x="323722" y="127000"/>
                  </a:lnTo>
                  <a:lnTo>
                    <a:pt x="324231" y="125730"/>
                  </a:lnTo>
                  <a:lnTo>
                    <a:pt x="325374" y="123189"/>
                  </a:lnTo>
                  <a:lnTo>
                    <a:pt x="325755" y="121919"/>
                  </a:lnTo>
                  <a:lnTo>
                    <a:pt x="326263" y="120650"/>
                  </a:lnTo>
                  <a:lnTo>
                    <a:pt x="326263" y="116839"/>
                  </a:lnTo>
                  <a:lnTo>
                    <a:pt x="325627" y="116839"/>
                  </a:lnTo>
                  <a:lnTo>
                    <a:pt x="325119" y="115569"/>
                  </a:lnTo>
                  <a:lnTo>
                    <a:pt x="324612" y="115569"/>
                  </a:lnTo>
                  <a:lnTo>
                    <a:pt x="307501" y="107950"/>
                  </a:lnTo>
                  <a:close/>
                </a:path>
                <a:path w="655955" h="401320">
                  <a:moveTo>
                    <a:pt x="82803" y="80009"/>
                  </a:moveTo>
                  <a:lnTo>
                    <a:pt x="42036" y="80009"/>
                  </a:lnTo>
                  <a:lnTo>
                    <a:pt x="87883" y="100330"/>
                  </a:lnTo>
                  <a:lnTo>
                    <a:pt x="90550" y="100330"/>
                  </a:lnTo>
                  <a:lnTo>
                    <a:pt x="91185" y="99059"/>
                  </a:lnTo>
                  <a:lnTo>
                    <a:pt x="92328" y="99059"/>
                  </a:lnTo>
                  <a:lnTo>
                    <a:pt x="92836" y="97789"/>
                  </a:lnTo>
                  <a:lnTo>
                    <a:pt x="93472" y="96519"/>
                  </a:lnTo>
                  <a:lnTo>
                    <a:pt x="93979" y="95250"/>
                  </a:lnTo>
                  <a:lnTo>
                    <a:pt x="95250" y="92709"/>
                  </a:lnTo>
                  <a:lnTo>
                    <a:pt x="95884" y="90169"/>
                  </a:lnTo>
                  <a:lnTo>
                    <a:pt x="96138" y="90169"/>
                  </a:lnTo>
                  <a:lnTo>
                    <a:pt x="96265" y="88900"/>
                  </a:lnTo>
                  <a:lnTo>
                    <a:pt x="96011" y="87630"/>
                  </a:lnTo>
                  <a:lnTo>
                    <a:pt x="95503" y="86359"/>
                  </a:lnTo>
                  <a:lnTo>
                    <a:pt x="94741" y="86359"/>
                  </a:lnTo>
                  <a:lnTo>
                    <a:pt x="94233" y="85089"/>
                  </a:lnTo>
                  <a:lnTo>
                    <a:pt x="82803" y="80009"/>
                  </a:lnTo>
                  <a:close/>
                </a:path>
                <a:path w="655955" h="401320">
                  <a:moveTo>
                    <a:pt x="202922" y="62230"/>
                  </a:moveTo>
                  <a:lnTo>
                    <a:pt x="164719" y="62230"/>
                  </a:lnTo>
                  <a:lnTo>
                    <a:pt x="216407" y="85089"/>
                  </a:lnTo>
                  <a:lnTo>
                    <a:pt x="216915" y="86359"/>
                  </a:lnTo>
                  <a:lnTo>
                    <a:pt x="218058" y="86359"/>
                  </a:lnTo>
                  <a:lnTo>
                    <a:pt x="218566" y="85089"/>
                  </a:lnTo>
                  <a:lnTo>
                    <a:pt x="219709" y="85089"/>
                  </a:lnTo>
                  <a:lnTo>
                    <a:pt x="220217" y="83819"/>
                  </a:lnTo>
                  <a:lnTo>
                    <a:pt x="220725" y="83819"/>
                  </a:lnTo>
                  <a:lnTo>
                    <a:pt x="221360" y="82550"/>
                  </a:lnTo>
                  <a:lnTo>
                    <a:pt x="221869" y="82550"/>
                  </a:lnTo>
                  <a:lnTo>
                    <a:pt x="222503" y="81280"/>
                  </a:lnTo>
                  <a:lnTo>
                    <a:pt x="223646" y="78739"/>
                  </a:lnTo>
                  <a:lnTo>
                    <a:pt x="224027" y="77469"/>
                  </a:lnTo>
                  <a:lnTo>
                    <a:pt x="224536" y="74930"/>
                  </a:lnTo>
                  <a:lnTo>
                    <a:pt x="224662" y="73659"/>
                  </a:lnTo>
                  <a:lnTo>
                    <a:pt x="224408" y="72389"/>
                  </a:lnTo>
                  <a:lnTo>
                    <a:pt x="224155" y="72389"/>
                  </a:lnTo>
                  <a:lnTo>
                    <a:pt x="223392" y="71119"/>
                  </a:lnTo>
                  <a:lnTo>
                    <a:pt x="222884" y="71119"/>
                  </a:lnTo>
                  <a:lnTo>
                    <a:pt x="202922" y="62230"/>
                  </a:lnTo>
                  <a:close/>
                </a:path>
                <a:path w="655955" h="401320">
                  <a:moveTo>
                    <a:pt x="108489" y="20319"/>
                  </a:moveTo>
                  <a:lnTo>
                    <a:pt x="68325" y="20319"/>
                  </a:lnTo>
                  <a:lnTo>
                    <a:pt x="116839" y="41909"/>
                  </a:lnTo>
                  <a:lnTo>
                    <a:pt x="120141" y="41909"/>
                  </a:lnTo>
                  <a:lnTo>
                    <a:pt x="120650" y="40639"/>
                  </a:lnTo>
                  <a:lnTo>
                    <a:pt x="121284" y="40639"/>
                  </a:lnTo>
                  <a:lnTo>
                    <a:pt x="121792" y="39369"/>
                  </a:lnTo>
                  <a:lnTo>
                    <a:pt x="122428" y="38100"/>
                  </a:lnTo>
                  <a:lnTo>
                    <a:pt x="123443" y="35559"/>
                  </a:lnTo>
                  <a:lnTo>
                    <a:pt x="124078" y="34289"/>
                  </a:lnTo>
                  <a:lnTo>
                    <a:pt x="124459" y="33019"/>
                  </a:lnTo>
                  <a:lnTo>
                    <a:pt x="124840" y="33019"/>
                  </a:lnTo>
                  <a:lnTo>
                    <a:pt x="125094" y="31750"/>
                  </a:lnTo>
                  <a:lnTo>
                    <a:pt x="125222" y="30480"/>
                  </a:lnTo>
                  <a:lnTo>
                    <a:pt x="125094" y="30480"/>
                  </a:lnTo>
                  <a:lnTo>
                    <a:pt x="125094" y="29209"/>
                  </a:lnTo>
                  <a:lnTo>
                    <a:pt x="124840" y="27939"/>
                  </a:lnTo>
                  <a:lnTo>
                    <a:pt x="124206" y="27939"/>
                  </a:lnTo>
                  <a:lnTo>
                    <a:pt x="123825" y="26669"/>
                  </a:lnTo>
                  <a:lnTo>
                    <a:pt x="123316" y="26669"/>
                  </a:lnTo>
                  <a:lnTo>
                    <a:pt x="108489" y="203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3415" y="4541520"/>
              <a:ext cx="1639824" cy="12923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16652" y="4523232"/>
              <a:ext cx="1709927" cy="13837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62498" y="4570984"/>
              <a:ext cx="1533271" cy="11840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98991" y="5599176"/>
              <a:ext cx="1104887" cy="81384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23375" y="5608320"/>
              <a:ext cx="1030211" cy="8564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733789" y="5634113"/>
              <a:ext cx="986155" cy="695960"/>
            </a:xfrm>
            <a:custGeom>
              <a:avLst/>
              <a:gdLst/>
              <a:ahLst/>
              <a:cxnLst/>
              <a:rect l="l" t="t" r="r" b="b"/>
              <a:pathLst>
                <a:path w="986154" h="695960">
                  <a:moveTo>
                    <a:pt x="143509" y="0"/>
                  </a:moveTo>
                  <a:lnTo>
                    <a:pt x="0" y="340321"/>
                  </a:lnTo>
                  <a:lnTo>
                    <a:pt x="842644" y="695591"/>
                  </a:lnTo>
                  <a:lnTo>
                    <a:pt x="986154" y="355282"/>
                  </a:lnTo>
                  <a:lnTo>
                    <a:pt x="143509" y="0"/>
                  </a:lnTo>
                  <a:close/>
                </a:path>
              </a:pathLst>
            </a:custGeom>
            <a:solidFill>
              <a:srgbClr val="D0EF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733789" y="5634113"/>
              <a:ext cx="986155" cy="695960"/>
            </a:xfrm>
            <a:custGeom>
              <a:avLst/>
              <a:gdLst/>
              <a:ahLst/>
              <a:cxnLst/>
              <a:rect l="l" t="t" r="r" b="b"/>
              <a:pathLst>
                <a:path w="986154" h="695960">
                  <a:moveTo>
                    <a:pt x="143509" y="0"/>
                  </a:moveTo>
                  <a:lnTo>
                    <a:pt x="986154" y="355282"/>
                  </a:lnTo>
                  <a:lnTo>
                    <a:pt x="842644" y="695591"/>
                  </a:lnTo>
                  <a:lnTo>
                    <a:pt x="0" y="340321"/>
                  </a:lnTo>
                  <a:lnTo>
                    <a:pt x="143509" y="0"/>
                  </a:lnTo>
                  <a:close/>
                </a:path>
              </a:pathLst>
            </a:custGeom>
            <a:ln w="12700">
              <a:solidFill>
                <a:srgbClr val="0137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971661" y="5825947"/>
              <a:ext cx="504190" cy="297180"/>
            </a:xfrm>
            <a:custGeom>
              <a:avLst/>
              <a:gdLst/>
              <a:ahLst/>
              <a:cxnLst/>
              <a:rect l="l" t="t" r="r" b="b"/>
              <a:pathLst>
                <a:path w="504190" h="297179">
                  <a:moveTo>
                    <a:pt x="440055" y="160020"/>
                  </a:moveTo>
                  <a:lnTo>
                    <a:pt x="438150" y="160020"/>
                  </a:lnTo>
                  <a:lnTo>
                    <a:pt x="434340" y="161290"/>
                  </a:lnTo>
                  <a:lnTo>
                    <a:pt x="432816" y="162560"/>
                  </a:lnTo>
                  <a:lnTo>
                    <a:pt x="431673" y="166370"/>
                  </a:lnTo>
                  <a:lnTo>
                    <a:pt x="379857" y="288290"/>
                  </a:lnTo>
                  <a:lnTo>
                    <a:pt x="379603" y="289560"/>
                  </a:lnTo>
                  <a:lnTo>
                    <a:pt x="379603" y="290830"/>
                  </a:lnTo>
                  <a:lnTo>
                    <a:pt x="380111" y="290830"/>
                  </a:lnTo>
                  <a:lnTo>
                    <a:pt x="380619" y="292100"/>
                  </a:lnTo>
                  <a:lnTo>
                    <a:pt x="381254" y="292100"/>
                  </a:lnTo>
                  <a:lnTo>
                    <a:pt x="384175" y="294640"/>
                  </a:lnTo>
                  <a:lnTo>
                    <a:pt x="385572" y="294640"/>
                  </a:lnTo>
                  <a:lnTo>
                    <a:pt x="387350" y="295910"/>
                  </a:lnTo>
                  <a:lnTo>
                    <a:pt x="389000" y="295910"/>
                  </a:lnTo>
                  <a:lnTo>
                    <a:pt x="390525" y="297180"/>
                  </a:lnTo>
                  <a:lnTo>
                    <a:pt x="397256" y="297180"/>
                  </a:lnTo>
                  <a:lnTo>
                    <a:pt x="397510" y="295910"/>
                  </a:lnTo>
                  <a:lnTo>
                    <a:pt x="417703" y="247650"/>
                  </a:lnTo>
                  <a:lnTo>
                    <a:pt x="489966" y="247650"/>
                  </a:lnTo>
                  <a:lnTo>
                    <a:pt x="493775" y="243840"/>
                  </a:lnTo>
                  <a:lnTo>
                    <a:pt x="449834" y="243840"/>
                  </a:lnTo>
                  <a:lnTo>
                    <a:pt x="445135" y="242570"/>
                  </a:lnTo>
                  <a:lnTo>
                    <a:pt x="439800" y="240030"/>
                  </a:lnTo>
                  <a:lnTo>
                    <a:pt x="423799" y="233680"/>
                  </a:lnTo>
                  <a:lnTo>
                    <a:pt x="446405" y="180340"/>
                  </a:lnTo>
                  <a:lnTo>
                    <a:pt x="483870" y="180340"/>
                  </a:lnTo>
                  <a:lnTo>
                    <a:pt x="480949" y="179070"/>
                  </a:lnTo>
                  <a:lnTo>
                    <a:pt x="475869" y="175260"/>
                  </a:lnTo>
                  <a:lnTo>
                    <a:pt x="473202" y="173990"/>
                  </a:lnTo>
                  <a:lnTo>
                    <a:pt x="470281" y="172720"/>
                  </a:lnTo>
                  <a:lnTo>
                    <a:pt x="440055" y="160020"/>
                  </a:lnTo>
                  <a:close/>
                </a:path>
                <a:path w="504190" h="297179">
                  <a:moveTo>
                    <a:pt x="328169" y="114300"/>
                  </a:moveTo>
                  <a:lnTo>
                    <a:pt x="314688" y="114300"/>
                  </a:lnTo>
                  <a:lnTo>
                    <a:pt x="302254" y="116840"/>
                  </a:lnTo>
                  <a:lnTo>
                    <a:pt x="271363" y="142240"/>
                  </a:lnTo>
                  <a:lnTo>
                    <a:pt x="254254" y="179070"/>
                  </a:lnTo>
                  <a:lnTo>
                    <a:pt x="250698" y="208280"/>
                  </a:lnTo>
                  <a:lnTo>
                    <a:pt x="251456" y="214630"/>
                  </a:lnTo>
                  <a:lnTo>
                    <a:pt x="252857" y="219710"/>
                  </a:lnTo>
                  <a:lnTo>
                    <a:pt x="255270" y="227330"/>
                  </a:lnTo>
                  <a:lnTo>
                    <a:pt x="259461" y="234950"/>
                  </a:lnTo>
                  <a:lnTo>
                    <a:pt x="265430" y="240030"/>
                  </a:lnTo>
                  <a:lnTo>
                    <a:pt x="270361" y="245110"/>
                  </a:lnTo>
                  <a:lnTo>
                    <a:pt x="318262" y="262890"/>
                  </a:lnTo>
                  <a:lnTo>
                    <a:pt x="331231" y="260350"/>
                  </a:lnTo>
                  <a:lnTo>
                    <a:pt x="359066" y="245110"/>
                  </a:lnTo>
                  <a:lnTo>
                    <a:pt x="311785" y="245110"/>
                  </a:lnTo>
                  <a:lnTo>
                    <a:pt x="304673" y="243840"/>
                  </a:lnTo>
                  <a:lnTo>
                    <a:pt x="272542" y="218440"/>
                  </a:lnTo>
                  <a:lnTo>
                    <a:pt x="271399" y="212090"/>
                  </a:lnTo>
                  <a:lnTo>
                    <a:pt x="270383" y="207010"/>
                  </a:lnTo>
                  <a:lnTo>
                    <a:pt x="282194" y="163830"/>
                  </a:lnTo>
                  <a:lnTo>
                    <a:pt x="303911" y="137160"/>
                  </a:lnTo>
                  <a:lnTo>
                    <a:pt x="309118" y="133350"/>
                  </a:lnTo>
                  <a:lnTo>
                    <a:pt x="314960" y="132080"/>
                  </a:lnTo>
                  <a:lnTo>
                    <a:pt x="327787" y="130810"/>
                  </a:lnTo>
                  <a:lnTo>
                    <a:pt x="368907" y="130810"/>
                  </a:lnTo>
                  <a:lnTo>
                    <a:pt x="363315" y="127000"/>
                  </a:lnTo>
                  <a:lnTo>
                    <a:pt x="357008" y="123190"/>
                  </a:lnTo>
                  <a:lnTo>
                    <a:pt x="350012" y="120650"/>
                  </a:lnTo>
                  <a:lnTo>
                    <a:pt x="342509" y="116840"/>
                  </a:lnTo>
                  <a:lnTo>
                    <a:pt x="328169" y="114300"/>
                  </a:lnTo>
                  <a:close/>
                </a:path>
                <a:path w="504190" h="297179">
                  <a:moveTo>
                    <a:pt x="489966" y="247650"/>
                  </a:moveTo>
                  <a:lnTo>
                    <a:pt x="417703" y="247650"/>
                  </a:lnTo>
                  <a:lnTo>
                    <a:pt x="441071" y="257810"/>
                  </a:lnTo>
                  <a:lnTo>
                    <a:pt x="448564" y="260350"/>
                  </a:lnTo>
                  <a:lnTo>
                    <a:pt x="468375" y="260350"/>
                  </a:lnTo>
                  <a:lnTo>
                    <a:pt x="479806" y="256540"/>
                  </a:lnTo>
                  <a:lnTo>
                    <a:pt x="484886" y="252730"/>
                  </a:lnTo>
                  <a:lnTo>
                    <a:pt x="489966" y="247650"/>
                  </a:lnTo>
                  <a:close/>
                </a:path>
                <a:path w="504190" h="297179">
                  <a:moveTo>
                    <a:pt x="368907" y="130810"/>
                  </a:moveTo>
                  <a:lnTo>
                    <a:pt x="327787" y="130810"/>
                  </a:lnTo>
                  <a:lnTo>
                    <a:pt x="334899" y="132080"/>
                  </a:lnTo>
                  <a:lnTo>
                    <a:pt x="342519" y="134620"/>
                  </a:lnTo>
                  <a:lnTo>
                    <a:pt x="367919" y="163830"/>
                  </a:lnTo>
                  <a:lnTo>
                    <a:pt x="369062" y="168910"/>
                  </a:lnTo>
                  <a:lnTo>
                    <a:pt x="368935" y="176530"/>
                  </a:lnTo>
                  <a:lnTo>
                    <a:pt x="366141" y="190500"/>
                  </a:lnTo>
                  <a:lnTo>
                    <a:pt x="363855" y="198120"/>
                  </a:lnTo>
                  <a:lnTo>
                    <a:pt x="360680" y="204470"/>
                  </a:lnTo>
                  <a:lnTo>
                    <a:pt x="357632" y="212090"/>
                  </a:lnTo>
                  <a:lnTo>
                    <a:pt x="330581" y="242570"/>
                  </a:lnTo>
                  <a:lnTo>
                    <a:pt x="311785" y="245110"/>
                  </a:lnTo>
                  <a:lnTo>
                    <a:pt x="359066" y="245110"/>
                  </a:lnTo>
                  <a:lnTo>
                    <a:pt x="363855" y="238760"/>
                  </a:lnTo>
                  <a:lnTo>
                    <a:pt x="368301" y="233680"/>
                  </a:lnTo>
                  <a:lnTo>
                    <a:pt x="372475" y="226060"/>
                  </a:lnTo>
                  <a:lnTo>
                    <a:pt x="387197" y="189230"/>
                  </a:lnTo>
                  <a:lnTo>
                    <a:pt x="388785" y="176530"/>
                  </a:lnTo>
                  <a:lnTo>
                    <a:pt x="388747" y="167640"/>
                  </a:lnTo>
                  <a:lnTo>
                    <a:pt x="373761" y="135890"/>
                  </a:lnTo>
                  <a:lnTo>
                    <a:pt x="368907" y="130810"/>
                  </a:lnTo>
                  <a:close/>
                </a:path>
                <a:path w="504190" h="297179">
                  <a:moveTo>
                    <a:pt x="483870" y="180340"/>
                  </a:moveTo>
                  <a:lnTo>
                    <a:pt x="446405" y="180340"/>
                  </a:lnTo>
                  <a:lnTo>
                    <a:pt x="462661" y="186690"/>
                  </a:lnTo>
                  <a:lnTo>
                    <a:pt x="465709" y="187960"/>
                  </a:lnTo>
                  <a:lnTo>
                    <a:pt x="468757" y="190500"/>
                  </a:lnTo>
                  <a:lnTo>
                    <a:pt x="471678" y="191770"/>
                  </a:lnTo>
                  <a:lnTo>
                    <a:pt x="474725" y="194310"/>
                  </a:lnTo>
                  <a:lnTo>
                    <a:pt x="477266" y="195580"/>
                  </a:lnTo>
                  <a:lnTo>
                    <a:pt x="481838" y="201930"/>
                  </a:lnTo>
                  <a:lnTo>
                    <a:pt x="483108" y="205740"/>
                  </a:lnTo>
                  <a:lnTo>
                    <a:pt x="484124" y="214630"/>
                  </a:lnTo>
                  <a:lnTo>
                    <a:pt x="483235" y="219710"/>
                  </a:lnTo>
                  <a:lnTo>
                    <a:pt x="480949" y="224790"/>
                  </a:lnTo>
                  <a:lnTo>
                    <a:pt x="479298" y="229870"/>
                  </a:lnTo>
                  <a:lnTo>
                    <a:pt x="477139" y="232410"/>
                  </a:lnTo>
                  <a:lnTo>
                    <a:pt x="471805" y="238760"/>
                  </a:lnTo>
                  <a:lnTo>
                    <a:pt x="468757" y="240030"/>
                  </a:lnTo>
                  <a:lnTo>
                    <a:pt x="461899" y="243840"/>
                  </a:lnTo>
                  <a:lnTo>
                    <a:pt x="493775" y="243840"/>
                  </a:lnTo>
                  <a:lnTo>
                    <a:pt x="497332" y="238760"/>
                  </a:lnTo>
                  <a:lnTo>
                    <a:pt x="500125" y="231140"/>
                  </a:lnTo>
                  <a:lnTo>
                    <a:pt x="502285" y="227330"/>
                  </a:lnTo>
                  <a:lnTo>
                    <a:pt x="503555" y="222250"/>
                  </a:lnTo>
                  <a:lnTo>
                    <a:pt x="503809" y="217170"/>
                  </a:lnTo>
                  <a:lnTo>
                    <a:pt x="504190" y="212090"/>
                  </a:lnTo>
                  <a:lnTo>
                    <a:pt x="490474" y="185420"/>
                  </a:lnTo>
                  <a:lnTo>
                    <a:pt x="483870" y="180340"/>
                  </a:lnTo>
                  <a:close/>
                </a:path>
                <a:path w="504190" h="297179">
                  <a:moveTo>
                    <a:pt x="242163" y="133350"/>
                  </a:moveTo>
                  <a:lnTo>
                    <a:pt x="170053" y="133350"/>
                  </a:lnTo>
                  <a:lnTo>
                    <a:pt x="185928" y="139700"/>
                  </a:lnTo>
                  <a:lnTo>
                    <a:pt x="189103" y="142240"/>
                  </a:lnTo>
                  <a:lnTo>
                    <a:pt x="199446" y="176530"/>
                  </a:lnTo>
                  <a:lnTo>
                    <a:pt x="198500" y="210820"/>
                  </a:lnTo>
                  <a:lnTo>
                    <a:pt x="198374" y="212090"/>
                  </a:lnTo>
                  <a:lnTo>
                    <a:pt x="198755" y="214630"/>
                  </a:lnTo>
                  <a:lnTo>
                    <a:pt x="199136" y="214630"/>
                  </a:lnTo>
                  <a:lnTo>
                    <a:pt x="199644" y="215900"/>
                  </a:lnTo>
                  <a:lnTo>
                    <a:pt x="200279" y="215900"/>
                  </a:lnTo>
                  <a:lnTo>
                    <a:pt x="201041" y="217170"/>
                  </a:lnTo>
                  <a:lnTo>
                    <a:pt x="202057" y="217170"/>
                  </a:lnTo>
                  <a:lnTo>
                    <a:pt x="203200" y="218440"/>
                  </a:lnTo>
                  <a:lnTo>
                    <a:pt x="204597" y="218440"/>
                  </a:lnTo>
                  <a:lnTo>
                    <a:pt x="208407" y="219710"/>
                  </a:lnTo>
                  <a:lnTo>
                    <a:pt x="210185" y="220980"/>
                  </a:lnTo>
                  <a:lnTo>
                    <a:pt x="212725" y="222250"/>
                  </a:lnTo>
                  <a:lnTo>
                    <a:pt x="215900" y="222250"/>
                  </a:lnTo>
                  <a:lnTo>
                    <a:pt x="216662" y="220980"/>
                  </a:lnTo>
                  <a:lnTo>
                    <a:pt x="217043" y="220980"/>
                  </a:lnTo>
                  <a:lnTo>
                    <a:pt x="217297" y="219710"/>
                  </a:lnTo>
                  <a:lnTo>
                    <a:pt x="217932" y="217170"/>
                  </a:lnTo>
                  <a:lnTo>
                    <a:pt x="218186" y="212090"/>
                  </a:lnTo>
                  <a:lnTo>
                    <a:pt x="218440" y="189230"/>
                  </a:lnTo>
                  <a:lnTo>
                    <a:pt x="218363" y="167640"/>
                  </a:lnTo>
                  <a:lnTo>
                    <a:pt x="209677" y="143510"/>
                  </a:lnTo>
                  <a:lnTo>
                    <a:pt x="218440" y="143510"/>
                  </a:lnTo>
                  <a:lnTo>
                    <a:pt x="226441" y="142240"/>
                  </a:lnTo>
                  <a:lnTo>
                    <a:pt x="230124" y="140970"/>
                  </a:lnTo>
                  <a:lnTo>
                    <a:pt x="236982" y="138430"/>
                  </a:lnTo>
                  <a:lnTo>
                    <a:pt x="240030" y="135890"/>
                  </a:lnTo>
                  <a:lnTo>
                    <a:pt x="242163" y="133350"/>
                  </a:lnTo>
                  <a:close/>
                </a:path>
                <a:path w="504190" h="297179">
                  <a:moveTo>
                    <a:pt x="145923" y="190500"/>
                  </a:moveTo>
                  <a:lnTo>
                    <a:pt x="139065" y="190500"/>
                  </a:lnTo>
                  <a:lnTo>
                    <a:pt x="140335" y="191770"/>
                  </a:lnTo>
                  <a:lnTo>
                    <a:pt x="145542" y="191770"/>
                  </a:lnTo>
                  <a:lnTo>
                    <a:pt x="145923" y="190500"/>
                  </a:lnTo>
                  <a:close/>
                </a:path>
                <a:path w="504190" h="297179">
                  <a:moveTo>
                    <a:pt x="189992" y="54610"/>
                  </a:moveTo>
                  <a:lnTo>
                    <a:pt x="183007" y="54610"/>
                  </a:lnTo>
                  <a:lnTo>
                    <a:pt x="181610" y="57150"/>
                  </a:lnTo>
                  <a:lnTo>
                    <a:pt x="128524" y="182880"/>
                  </a:lnTo>
                  <a:lnTo>
                    <a:pt x="128270" y="182880"/>
                  </a:lnTo>
                  <a:lnTo>
                    <a:pt x="128143" y="184150"/>
                  </a:lnTo>
                  <a:lnTo>
                    <a:pt x="128397" y="185420"/>
                  </a:lnTo>
                  <a:lnTo>
                    <a:pt x="129286" y="185420"/>
                  </a:lnTo>
                  <a:lnTo>
                    <a:pt x="130683" y="186690"/>
                  </a:lnTo>
                  <a:lnTo>
                    <a:pt x="131825" y="187960"/>
                  </a:lnTo>
                  <a:lnTo>
                    <a:pt x="132842" y="187960"/>
                  </a:lnTo>
                  <a:lnTo>
                    <a:pt x="134239" y="189230"/>
                  </a:lnTo>
                  <a:lnTo>
                    <a:pt x="135890" y="189230"/>
                  </a:lnTo>
                  <a:lnTo>
                    <a:pt x="137668" y="190500"/>
                  </a:lnTo>
                  <a:lnTo>
                    <a:pt x="146177" y="190500"/>
                  </a:lnTo>
                  <a:lnTo>
                    <a:pt x="170053" y="133350"/>
                  </a:lnTo>
                  <a:lnTo>
                    <a:pt x="242163" y="133350"/>
                  </a:lnTo>
                  <a:lnTo>
                    <a:pt x="244297" y="130810"/>
                  </a:lnTo>
                  <a:lnTo>
                    <a:pt x="210058" y="130810"/>
                  </a:lnTo>
                  <a:lnTo>
                    <a:pt x="202311" y="129540"/>
                  </a:lnTo>
                  <a:lnTo>
                    <a:pt x="197993" y="128270"/>
                  </a:lnTo>
                  <a:lnTo>
                    <a:pt x="193421" y="127000"/>
                  </a:lnTo>
                  <a:lnTo>
                    <a:pt x="176149" y="119380"/>
                  </a:lnTo>
                  <a:lnTo>
                    <a:pt x="194945" y="74930"/>
                  </a:lnTo>
                  <a:lnTo>
                    <a:pt x="233976" y="74930"/>
                  </a:lnTo>
                  <a:lnTo>
                    <a:pt x="232410" y="73660"/>
                  </a:lnTo>
                  <a:lnTo>
                    <a:pt x="228727" y="72390"/>
                  </a:lnTo>
                  <a:lnTo>
                    <a:pt x="224409" y="69850"/>
                  </a:lnTo>
                  <a:lnTo>
                    <a:pt x="221742" y="68580"/>
                  </a:lnTo>
                  <a:lnTo>
                    <a:pt x="218313" y="67310"/>
                  </a:lnTo>
                  <a:lnTo>
                    <a:pt x="189992" y="54610"/>
                  </a:lnTo>
                  <a:close/>
                </a:path>
                <a:path w="504190" h="297179">
                  <a:moveTo>
                    <a:pt x="60833" y="0"/>
                  </a:moveTo>
                  <a:lnTo>
                    <a:pt x="55753" y="0"/>
                  </a:lnTo>
                  <a:lnTo>
                    <a:pt x="53848" y="1270"/>
                  </a:lnTo>
                  <a:lnTo>
                    <a:pt x="1143" y="123190"/>
                  </a:lnTo>
                  <a:lnTo>
                    <a:pt x="0" y="128270"/>
                  </a:lnTo>
                  <a:lnTo>
                    <a:pt x="889" y="130810"/>
                  </a:lnTo>
                  <a:lnTo>
                    <a:pt x="1905" y="132080"/>
                  </a:lnTo>
                  <a:lnTo>
                    <a:pt x="3175" y="133350"/>
                  </a:lnTo>
                  <a:lnTo>
                    <a:pt x="4699" y="133350"/>
                  </a:lnTo>
                  <a:lnTo>
                    <a:pt x="32893" y="146050"/>
                  </a:lnTo>
                  <a:lnTo>
                    <a:pt x="41275" y="148590"/>
                  </a:lnTo>
                  <a:lnTo>
                    <a:pt x="49275" y="151130"/>
                  </a:lnTo>
                  <a:lnTo>
                    <a:pt x="64135" y="153670"/>
                  </a:lnTo>
                  <a:lnTo>
                    <a:pt x="77739" y="153670"/>
                  </a:lnTo>
                  <a:lnTo>
                    <a:pt x="84155" y="152400"/>
                  </a:lnTo>
                  <a:lnTo>
                    <a:pt x="108447" y="137160"/>
                  </a:lnTo>
                  <a:lnTo>
                    <a:pt x="56388" y="137160"/>
                  </a:lnTo>
                  <a:lnTo>
                    <a:pt x="48768" y="134620"/>
                  </a:lnTo>
                  <a:lnTo>
                    <a:pt x="22098" y="123190"/>
                  </a:lnTo>
                  <a:lnTo>
                    <a:pt x="65786" y="20320"/>
                  </a:lnTo>
                  <a:lnTo>
                    <a:pt x="104655" y="20320"/>
                  </a:lnTo>
                  <a:lnTo>
                    <a:pt x="99200" y="16510"/>
                  </a:lnTo>
                  <a:lnTo>
                    <a:pt x="91059" y="12700"/>
                  </a:lnTo>
                  <a:lnTo>
                    <a:pt x="60833" y="0"/>
                  </a:lnTo>
                  <a:close/>
                </a:path>
                <a:path w="504190" h="297179">
                  <a:moveTo>
                    <a:pt x="218440" y="143510"/>
                  </a:moveTo>
                  <a:lnTo>
                    <a:pt x="209677" y="143510"/>
                  </a:lnTo>
                  <a:lnTo>
                    <a:pt x="214249" y="144780"/>
                  </a:lnTo>
                  <a:lnTo>
                    <a:pt x="218440" y="143510"/>
                  </a:lnTo>
                  <a:close/>
                </a:path>
                <a:path w="504190" h="297179">
                  <a:moveTo>
                    <a:pt x="104655" y="20320"/>
                  </a:moveTo>
                  <a:lnTo>
                    <a:pt x="65786" y="20320"/>
                  </a:lnTo>
                  <a:lnTo>
                    <a:pt x="92964" y="31750"/>
                  </a:lnTo>
                  <a:lnTo>
                    <a:pt x="99949" y="35560"/>
                  </a:lnTo>
                  <a:lnTo>
                    <a:pt x="104648" y="40640"/>
                  </a:lnTo>
                  <a:lnTo>
                    <a:pt x="109474" y="45720"/>
                  </a:lnTo>
                  <a:lnTo>
                    <a:pt x="112775" y="50800"/>
                  </a:lnTo>
                  <a:lnTo>
                    <a:pt x="116586" y="63500"/>
                  </a:lnTo>
                  <a:lnTo>
                    <a:pt x="117094" y="69850"/>
                  </a:lnTo>
                  <a:lnTo>
                    <a:pt x="115443" y="83820"/>
                  </a:lnTo>
                  <a:lnTo>
                    <a:pt x="97663" y="120650"/>
                  </a:lnTo>
                  <a:lnTo>
                    <a:pt x="69850" y="137160"/>
                  </a:lnTo>
                  <a:lnTo>
                    <a:pt x="108447" y="137160"/>
                  </a:lnTo>
                  <a:lnTo>
                    <a:pt x="112268" y="133350"/>
                  </a:lnTo>
                  <a:lnTo>
                    <a:pt x="117000" y="128270"/>
                  </a:lnTo>
                  <a:lnTo>
                    <a:pt x="121459" y="120650"/>
                  </a:lnTo>
                  <a:lnTo>
                    <a:pt x="125608" y="114300"/>
                  </a:lnTo>
                  <a:lnTo>
                    <a:pt x="136525" y="77470"/>
                  </a:lnTo>
                  <a:lnTo>
                    <a:pt x="136413" y="67310"/>
                  </a:lnTo>
                  <a:lnTo>
                    <a:pt x="118364" y="30480"/>
                  </a:lnTo>
                  <a:lnTo>
                    <a:pt x="106473" y="21590"/>
                  </a:lnTo>
                  <a:lnTo>
                    <a:pt x="104655" y="20320"/>
                  </a:lnTo>
                  <a:close/>
                </a:path>
                <a:path w="504190" h="297179">
                  <a:moveTo>
                    <a:pt x="233976" y="74930"/>
                  </a:moveTo>
                  <a:lnTo>
                    <a:pt x="194945" y="74930"/>
                  </a:lnTo>
                  <a:lnTo>
                    <a:pt x="209931" y="80010"/>
                  </a:lnTo>
                  <a:lnTo>
                    <a:pt x="213360" y="82550"/>
                  </a:lnTo>
                  <a:lnTo>
                    <a:pt x="216154" y="83820"/>
                  </a:lnTo>
                  <a:lnTo>
                    <a:pt x="218313" y="85090"/>
                  </a:lnTo>
                  <a:lnTo>
                    <a:pt x="220345" y="85090"/>
                  </a:lnTo>
                  <a:lnTo>
                    <a:pt x="222123" y="86360"/>
                  </a:lnTo>
                  <a:lnTo>
                    <a:pt x="223647" y="87630"/>
                  </a:lnTo>
                  <a:lnTo>
                    <a:pt x="228473" y="91440"/>
                  </a:lnTo>
                  <a:lnTo>
                    <a:pt x="231267" y="96520"/>
                  </a:lnTo>
                  <a:lnTo>
                    <a:pt x="232156" y="100330"/>
                  </a:lnTo>
                  <a:lnTo>
                    <a:pt x="232918" y="105410"/>
                  </a:lnTo>
                  <a:lnTo>
                    <a:pt x="232283" y="110490"/>
                  </a:lnTo>
                  <a:lnTo>
                    <a:pt x="229997" y="115570"/>
                  </a:lnTo>
                  <a:lnTo>
                    <a:pt x="226822" y="121920"/>
                  </a:lnTo>
                  <a:lnTo>
                    <a:pt x="224663" y="123190"/>
                  </a:lnTo>
                  <a:lnTo>
                    <a:pt x="222377" y="125730"/>
                  </a:lnTo>
                  <a:lnTo>
                    <a:pt x="219710" y="128270"/>
                  </a:lnTo>
                  <a:lnTo>
                    <a:pt x="216662" y="128270"/>
                  </a:lnTo>
                  <a:lnTo>
                    <a:pt x="213487" y="129540"/>
                  </a:lnTo>
                  <a:lnTo>
                    <a:pt x="210058" y="130810"/>
                  </a:lnTo>
                  <a:lnTo>
                    <a:pt x="244297" y="130810"/>
                  </a:lnTo>
                  <a:lnTo>
                    <a:pt x="253111" y="104140"/>
                  </a:lnTo>
                  <a:lnTo>
                    <a:pt x="252475" y="99060"/>
                  </a:lnTo>
                  <a:lnTo>
                    <a:pt x="249682" y="91440"/>
                  </a:lnTo>
                  <a:lnTo>
                    <a:pt x="247396" y="87630"/>
                  </a:lnTo>
                  <a:lnTo>
                    <a:pt x="241046" y="80010"/>
                  </a:lnTo>
                  <a:lnTo>
                    <a:pt x="237109" y="77470"/>
                  </a:lnTo>
                  <a:lnTo>
                    <a:pt x="233976" y="749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82F7F71-080C-B970-4816-2A8036D0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Network Architectures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A6059E-DAD9-6C2B-272F-3CDEB5453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1709737"/>
            <a:ext cx="101250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43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82F7F71-080C-B970-4816-2A8036D0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Network Architectures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BB629-7F3E-0901-127D-0439F13D7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1395412"/>
            <a:ext cx="1122997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9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82F7F71-080C-B970-4816-2A8036D0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Network Architectures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6248A-5993-C25C-F9E7-79118532E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904875"/>
            <a:ext cx="98488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2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82F7F71-080C-B970-4816-2A8036D0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Network Architectures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3B1196-0BA4-074A-7ED8-14B3597FE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4538"/>
            <a:ext cx="12192000" cy="420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84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8DB6-8AD9-47CF-B06C-C4FE0464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PON Topologies Trade-Offs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1EEEB1C-0205-4FA1-9319-E1366069AF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67" y="702425"/>
            <a:ext cx="10014065" cy="545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7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FEEF89-3A3E-CEF0-8319-E87BF6D3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342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F4B06A-8B2F-8DF3-0051-4AD7D2D5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8648B-57FA-44B7-8F20-F1B67E693CB4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219A5C-1F04-ACF2-E526-D620805B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47" y="1905000"/>
            <a:ext cx="9959306" cy="4495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1991F2-62B5-1232-7564-7958859B5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71450"/>
            <a:ext cx="104489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66180"/>
      </p:ext>
    </p:extLst>
  </p:cSld>
  <p:clrMapOvr>
    <a:masterClrMapping/>
  </p:clrMapOvr>
</p:sld>
</file>

<file path=ppt/theme/theme1.xml><?xml version="1.0" encoding="utf-8"?>
<a:theme xmlns:a="http://schemas.openxmlformats.org/drawingml/2006/main" name="Clearfield 2021">
  <a:themeElements>
    <a:clrScheme name="Clearfield">
      <a:dk1>
        <a:srgbClr val="000000"/>
      </a:dk1>
      <a:lt1>
        <a:srgbClr val="FFFFFF"/>
      </a:lt1>
      <a:dk2>
        <a:srgbClr val="424242"/>
      </a:dk2>
      <a:lt2>
        <a:srgbClr val="E7E6E6"/>
      </a:lt2>
      <a:accent1>
        <a:srgbClr val="034EA2"/>
      </a:accent1>
      <a:accent2>
        <a:srgbClr val="80BA1A"/>
      </a:accent2>
      <a:accent3>
        <a:srgbClr val="919191"/>
      </a:accent3>
      <a:accent4>
        <a:srgbClr val="013C7F"/>
      </a:accent4>
      <a:accent5>
        <a:srgbClr val="5B9BD5"/>
      </a:accent5>
      <a:accent6>
        <a:srgbClr val="FF93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olio Field Report" id="{5463CC8F-87BE-4F72-BE3B-BE7E429ACFF8}" vid="{D5DFBCA1-9CC3-4879-85B6-66DE1ED9BA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29</Words>
  <Application>Microsoft Office PowerPoint</Application>
  <PresentationFormat>Widescreen</PresentationFormat>
  <Paragraphs>14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Clearfield 2021</vt:lpstr>
      <vt:lpstr>PowerPoint Presentation</vt:lpstr>
      <vt:lpstr>Fiber Deployment</vt:lpstr>
      <vt:lpstr>Simplified FTTH Network</vt:lpstr>
      <vt:lpstr>Network Architectures</vt:lpstr>
      <vt:lpstr>Network Architectures</vt:lpstr>
      <vt:lpstr>Network Architectures</vt:lpstr>
      <vt:lpstr>Network Architectures</vt:lpstr>
      <vt:lpstr>PON Topologies Trade-Offs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Even</dc:creator>
  <cp:lastModifiedBy>Kevin Morgan</cp:lastModifiedBy>
  <cp:revision>8</cp:revision>
  <dcterms:created xsi:type="dcterms:W3CDTF">2021-11-08T22:29:44Z</dcterms:created>
  <dcterms:modified xsi:type="dcterms:W3CDTF">2023-07-25T14:50:40Z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2021-09-30T00:00:00Z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2021-11-08T00:00:00Z</vt:filetime>
  </property>
</Properties>
</file>